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4"/>
  </p:notesMasterIdLst>
  <p:sldIdLst>
    <p:sldId id="265" r:id="rId2"/>
    <p:sldId id="276" r:id="rId3"/>
    <p:sldId id="275" r:id="rId4"/>
    <p:sldId id="278" r:id="rId5"/>
    <p:sldId id="279" r:id="rId6"/>
    <p:sldId id="280" r:id="rId7"/>
    <p:sldId id="282" r:id="rId8"/>
    <p:sldId id="284" r:id="rId9"/>
    <p:sldId id="285" r:id="rId10"/>
    <p:sldId id="286" r:id="rId11"/>
    <p:sldId id="287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5906" autoAdjust="0"/>
  </p:normalViewPr>
  <p:slideViewPr>
    <p:cSldViewPr snapToGrid="0" snapToObjects="1">
      <p:cViewPr varScale="1">
        <p:scale>
          <a:sx n="99" d="100"/>
          <a:sy n="99" d="100"/>
        </p:scale>
        <p:origin x="-336" y="-1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13E0-89E8-EA44-9501-33EF6490CC2D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2FB3-01FD-AD4F-84BD-959EBC59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728" y="2565785"/>
            <a:ext cx="9741073" cy="2387600"/>
          </a:xfrm>
        </p:spPr>
        <p:txBody>
          <a:bodyPr anchor="b">
            <a:normAutofit/>
          </a:bodyPr>
          <a:lstStyle>
            <a:lvl1pPr algn="l">
              <a:defRPr sz="66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FC2A8771-2ECC-2A48-AEAC-6AD83EF03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799" y="5774499"/>
            <a:ext cx="2417791" cy="789140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xmlns="" id="{1C7A6BB8-5FA3-E94D-BDA6-8CC64C2AD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941" y="5065721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600" spc="3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959EC9-73EB-0B47-9EC2-037B881FA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81" y="1189973"/>
            <a:ext cx="4739291" cy="10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4560" y="205984"/>
            <a:ext cx="5313680" cy="2265680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4560" y="2551910"/>
            <a:ext cx="5557520" cy="720724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494F891D-B52C-7F46-A62B-730AA9457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560" y="3411890"/>
            <a:ext cx="3196178" cy="427532"/>
          </a:xfrm>
        </p:spPr>
        <p:txBody>
          <a:bodyPr>
            <a:normAutofit/>
          </a:bodyPr>
          <a:lstStyle>
            <a:lvl1pPr>
              <a:buNone/>
              <a:defRPr sz="18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9870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BD99F94F-3B9D-D645-A1B0-494E1941F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626" y="1336124"/>
            <a:ext cx="7433302" cy="1620837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B6DEB5C-6CDE-3046-BF81-2002D12E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26" y="3043903"/>
            <a:ext cx="7433303" cy="768081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85287773-ED90-924E-8FCD-F05361E07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644" y="416539"/>
            <a:ext cx="2353269" cy="768081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xmlns="" id="{D792B0CA-3591-AA42-BBCF-F4BAC590F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260" y="3925039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4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2529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1866899"/>
            <a:ext cx="10515600" cy="17780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SECTION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3814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B78038F-BD43-4C44-B96E-F9EE0348D988}" type="datetime1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308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26F38DF3-EEBE-0A49-9300-C86C4F6907D9}" type="datetime1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06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270354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270354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1100" y="1681163"/>
            <a:ext cx="5296309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1100" y="2505075"/>
            <a:ext cx="52963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BF2BD987-9CC5-9349-BB12-9C1EA805EDFF}" type="datetime1">
              <a:rPr lang="en-US" smtClean="0"/>
              <a:t>2/3/22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00025"/>
            <a:ext cx="11112909" cy="1171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3D43FD06-10EE-3B41-B7E1-C97FA07856DB}" type="datetime1">
              <a:rPr lang="en-US" smtClean="0"/>
              <a:t>2/3/22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F8BC9DA-10BC-D942-8314-4A87FF060AC0}" type="datetime1">
              <a:rPr lang="en-US" smtClean="0"/>
              <a:t>2/3/22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3932237" cy="4306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7B5D6354-DADE-8E4A-8E2C-73E298CA547D}" type="datetime1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62872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2100"/>
            <a:ext cx="6172200" cy="429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4114800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CEC0E4AB-A3EC-014D-B551-F185F6F2998B}" type="datetime1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783" y="200025"/>
            <a:ext cx="11112909" cy="117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784" y="1571074"/>
            <a:ext cx="11112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509" y="6381750"/>
            <a:ext cx="5923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188793-CBE4-E14B-B51C-DD23C2427D52}"/>
              </a:ext>
            </a:extLst>
          </p:cNvPr>
          <p:cNvSpPr/>
          <p:nvPr userDrawn="1"/>
        </p:nvSpPr>
        <p:spPr>
          <a:xfrm>
            <a:off x="336974" y="0"/>
            <a:ext cx="126011" cy="6858000"/>
          </a:xfrm>
          <a:prstGeom prst="rect">
            <a:avLst/>
          </a:prstGeom>
          <a:solidFill>
            <a:srgbClr val="FFD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7F931958-8AC1-4A4A-91AD-8C108B31E3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12300" y="6112912"/>
            <a:ext cx="2007009" cy="655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894777-4C80-8943-8534-A03908072C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3984" y="6130639"/>
            <a:ext cx="2793303" cy="6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3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864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Budgeting with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574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63" y="940254"/>
            <a:ext cx="1530651" cy="1175440"/>
          </a:xfrm>
        </p:spPr>
        <p:txBody>
          <a:bodyPr>
            <a:normAutofit fontScale="90000"/>
          </a:bodyPr>
          <a:lstStyle/>
          <a:p>
            <a:r>
              <a:rPr lang="en-US" dirty="0"/>
              <a:t>Mock Income State-</a:t>
            </a:r>
            <a:r>
              <a:rPr lang="en-US" dirty="0" err="1"/>
              <a:t>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54" y="156484"/>
            <a:ext cx="2305714" cy="1175440"/>
          </a:xfrm>
        </p:spPr>
        <p:txBody>
          <a:bodyPr/>
          <a:lstStyle/>
          <a:p>
            <a:r>
              <a:rPr lang="en-US" dirty="0"/>
              <a:t>Bank Register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41673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with Software (Excel)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0195B0-1EA2-4259-98FA-1B771F5A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The Budget Builder Excel template is available in the Quaestor SharePoint Files.</a:t>
            </a:r>
          </a:p>
          <a:p>
            <a:endParaRPr lang="en-US" dirty="0"/>
          </a:p>
          <a:p>
            <a:r>
              <a:rPr lang="en-US" sz="2400" dirty="0"/>
              <a:t>The Budget Builder Includes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Asset Inputs (Income)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Liability Inputs (Expenses)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Mock Income Statement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Check Register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Payables Register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Placeholder 5" descr="Screen Shot 2020-06-21 at 10.54.10 PM.png">
            <a:extLst>
              <a:ext uri="{FF2B5EF4-FFF2-40B4-BE49-F238E27FC236}">
                <a16:creationId xmlns:a16="http://schemas.microsoft.com/office/drawing/2014/main" xmlns="" id="{27C0C618-BB74-4D19-9D18-998321771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9" t="-1" r="-497" b="-395"/>
          <a:stretch/>
        </p:blipFill>
        <p:spPr>
          <a:xfrm>
            <a:off x="6719229" y="239991"/>
            <a:ext cx="5341607" cy="661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13" y="1554661"/>
            <a:ext cx="2020774" cy="578410"/>
          </a:xfrm>
        </p:spPr>
        <p:txBody>
          <a:bodyPr>
            <a:normAutofit fontScale="90000"/>
          </a:bodyPr>
          <a:lstStyle/>
          <a:p>
            <a:r>
              <a:rPr lang="en-US" dirty="0"/>
              <a:t>The Budget Builder Excel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9ECB5C-348D-4A90-9CFD-25E5A9782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822" y="952766"/>
            <a:ext cx="7071361" cy="4351338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Quaestor </a:t>
            </a:r>
            <a:r>
              <a:rPr lang="en-US" dirty="0" err="1"/>
              <a:t>vKLTW</a:t>
            </a:r>
            <a:r>
              <a:rPr lang="en-US" dirty="0"/>
              <a:t> 2020 Module2 Video2</a:t>
            </a:r>
          </a:p>
          <a:p>
            <a:r>
              <a:rPr lang="en-US" dirty="0"/>
              <a:t>TC:  1:06-1:37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21" y="1049881"/>
            <a:ext cx="1811768" cy="653415"/>
          </a:xfrm>
        </p:spPr>
        <p:txBody>
          <a:bodyPr>
            <a:normAutofit fontScale="90000"/>
          </a:bodyPr>
          <a:lstStyle/>
          <a:p>
            <a:r>
              <a:rPr lang="en-US" dirty="0"/>
              <a:t>Asset Question-</a:t>
            </a:r>
            <a:r>
              <a:rPr lang="en-US" dirty="0" err="1"/>
              <a:t>naire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9ECB5C-348D-4A90-9CFD-25E5A9782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8411" y="1571074"/>
            <a:ext cx="2229396" cy="3088012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Quaestor </a:t>
            </a:r>
            <a:r>
              <a:rPr lang="en-US" dirty="0" err="1"/>
              <a:t>vKLTW</a:t>
            </a:r>
            <a:r>
              <a:rPr lang="en-US" dirty="0"/>
              <a:t> 2020 Module2 Video2</a:t>
            </a:r>
          </a:p>
          <a:p>
            <a:r>
              <a:rPr lang="en-US" dirty="0"/>
              <a:t>TC:  1:38-2:26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81" y="974599"/>
            <a:ext cx="1896410" cy="1175440"/>
          </a:xfrm>
        </p:spPr>
        <p:txBody>
          <a:bodyPr>
            <a:normAutofit fontScale="90000"/>
          </a:bodyPr>
          <a:lstStyle/>
          <a:p>
            <a:r>
              <a:rPr lang="en-US" dirty="0"/>
              <a:t>Asset Question-</a:t>
            </a:r>
            <a:r>
              <a:rPr lang="en-US" dirty="0" err="1"/>
              <a:t>naire</a:t>
            </a:r>
            <a:r>
              <a:rPr lang="en-US" dirty="0"/>
              <a:t>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73" y="530951"/>
            <a:ext cx="1948662" cy="1175440"/>
          </a:xfrm>
        </p:spPr>
        <p:txBody>
          <a:bodyPr>
            <a:normAutofit fontScale="90000"/>
          </a:bodyPr>
          <a:lstStyle/>
          <a:p>
            <a:r>
              <a:rPr lang="en-US" dirty="0"/>
              <a:t>Expense Question-</a:t>
            </a:r>
            <a:r>
              <a:rPr lang="en-US" dirty="0" err="1"/>
              <a:t>naire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64" y="139065"/>
            <a:ext cx="1626446" cy="1175440"/>
          </a:xfrm>
        </p:spPr>
        <p:txBody>
          <a:bodyPr/>
          <a:lstStyle/>
          <a:p>
            <a:r>
              <a:rPr lang="en-US" dirty="0"/>
              <a:t>The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80" y="530951"/>
            <a:ext cx="2105417" cy="1175440"/>
          </a:xfrm>
        </p:spPr>
        <p:txBody>
          <a:bodyPr>
            <a:normAutofit fontScale="90000"/>
          </a:bodyPr>
          <a:lstStyle/>
          <a:p>
            <a:r>
              <a:rPr lang="en-US" dirty="0"/>
              <a:t>Back to the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80" y="539659"/>
            <a:ext cx="1835451" cy="1175440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use </a:t>
            </a:r>
            <a:r>
              <a:rPr lang="en-US" dirty="0" err="1"/>
              <a:t>Greekbill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CLI 1">
      <a:dk1>
        <a:srgbClr val="00A3DF"/>
      </a:dk1>
      <a:lt1>
        <a:srgbClr val="FFFFFF"/>
      </a:lt1>
      <a:dk2>
        <a:srgbClr val="44546A"/>
      </a:dk2>
      <a:lt2>
        <a:srgbClr val="FEC141"/>
      </a:lt2>
      <a:accent1>
        <a:srgbClr val="7796B5"/>
      </a:accent1>
      <a:accent2>
        <a:srgbClr val="38698E"/>
      </a:accent2>
      <a:accent3>
        <a:srgbClr val="A3B9D3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6679</TotalTime>
  <Words>123</Words>
  <Application>Microsoft Macintosh PowerPoint</Application>
  <PresentationFormat>Custom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Budgeting with Software</vt:lpstr>
      <vt:lpstr>Budgeting with Software (Excel)</vt:lpstr>
      <vt:lpstr>The Budget Builder Excel File</vt:lpstr>
      <vt:lpstr>Asset Question-naire</vt:lpstr>
      <vt:lpstr>Asset Question-naire Examples</vt:lpstr>
      <vt:lpstr>Expense Question-naire</vt:lpstr>
      <vt:lpstr>The Budget</vt:lpstr>
      <vt:lpstr>Back to the Budget</vt:lpstr>
      <vt:lpstr>If you use Greekbill</vt:lpstr>
      <vt:lpstr>Mock Income State-ment</vt:lpstr>
      <vt:lpstr>Bank Register</vt:lpstr>
      <vt:lpstr>Thank you!!!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Babiarz</dc:creator>
  <cp:lastModifiedBy>Johnny</cp:lastModifiedBy>
  <cp:revision>44</cp:revision>
  <dcterms:created xsi:type="dcterms:W3CDTF">2020-10-18T19:40:08Z</dcterms:created>
  <dcterms:modified xsi:type="dcterms:W3CDTF">2022-02-03T23:30:12Z</dcterms:modified>
</cp:coreProperties>
</file>