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60" r:id="rId1"/>
  </p:sldMasterIdLst>
  <p:notesMasterIdLst>
    <p:notesMasterId r:id="rId6"/>
  </p:notesMasterIdLst>
  <p:sldIdLst>
    <p:sldId id="265" r:id="rId2"/>
    <p:sldId id="303" r:id="rId3"/>
    <p:sldId id="305" r:id="rId4"/>
    <p:sldId id="27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5906" autoAdjust="0"/>
  </p:normalViewPr>
  <p:slideViewPr>
    <p:cSldViewPr snapToGrid="0" snapToObjects="1">
      <p:cViewPr varScale="1">
        <p:scale>
          <a:sx n="110" d="100"/>
          <a:sy n="110" d="100"/>
        </p:scale>
        <p:origin x="1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91AD8A-C194-45ED-9862-9C018698FDA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DAADB9-B5EC-4F25-8D38-886DD4E4221D}">
      <dgm:prSet phldrT="[Text]"/>
      <dgm:spPr/>
      <dgm:t>
        <a:bodyPr/>
        <a:lstStyle/>
        <a:p>
          <a:r>
            <a:rPr lang="en-US" dirty="0"/>
            <a:t>Quaestor (Chairman)</a:t>
          </a:r>
        </a:p>
      </dgm:t>
    </dgm:pt>
    <dgm:pt modelId="{7A4F9B26-E349-4F35-8277-A995895EE3D9}" type="parTrans" cxnId="{4D94909D-95CB-40AD-88ED-1CD4F92FD218}">
      <dgm:prSet/>
      <dgm:spPr/>
      <dgm:t>
        <a:bodyPr/>
        <a:lstStyle/>
        <a:p>
          <a:endParaRPr lang="en-US"/>
        </a:p>
      </dgm:t>
    </dgm:pt>
    <dgm:pt modelId="{41B0BA18-053B-4186-BF4D-D0192AA43A38}" type="sibTrans" cxnId="{4D94909D-95CB-40AD-88ED-1CD4F92FD218}">
      <dgm:prSet/>
      <dgm:spPr/>
      <dgm:t>
        <a:bodyPr/>
        <a:lstStyle/>
        <a:p>
          <a:endParaRPr lang="en-US"/>
        </a:p>
      </dgm:t>
    </dgm:pt>
    <dgm:pt modelId="{02B7DBBC-F7A9-4088-9172-91FDEEE873F5}" type="asst">
      <dgm:prSet phldrT="[Text]"/>
      <dgm:spPr/>
      <dgm:t>
        <a:bodyPr/>
        <a:lstStyle/>
        <a:p>
          <a:r>
            <a:rPr lang="en-US" dirty="0"/>
            <a:t>Alumni Financial Advisor</a:t>
          </a:r>
        </a:p>
      </dgm:t>
    </dgm:pt>
    <dgm:pt modelId="{C361BE76-D3F5-47F5-94CC-E7E09287D072}" type="parTrans" cxnId="{1043700C-0D82-440E-990E-07A05295D5C3}">
      <dgm:prSet/>
      <dgm:spPr/>
      <dgm:t>
        <a:bodyPr/>
        <a:lstStyle/>
        <a:p>
          <a:endParaRPr lang="en-US"/>
        </a:p>
      </dgm:t>
    </dgm:pt>
    <dgm:pt modelId="{96EC4FEB-54F5-44CC-B1AC-06FF8EDB251E}" type="sibTrans" cxnId="{1043700C-0D82-440E-990E-07A05295D5C3}">
      <dgm:prSet/>
      <dgm:spPr/>
      <dgm:t>
        <a:bodyPr/>
        <a:lstStyle/>
        <a:p>
          <a:endParaRPr lang="en-US"/>
        </a:p>
      </dgm:t>
    </dgm:pt>
    <dgm:pt modelId="{881AF0B5-2466-45D8-AF8D-66714BF7912B}">
      <dgm:prSet phldrT="[Text]"/>
      <dgm:spPr/>
      <dgm:t>
        <a:bodyPr/>
        <a:lstStyle/>
        <a:p>
          <a:r>
            <a:rPr lang="en-US" dirty="0"/>
            <a:t>Recruitment Chairman</a:t>
          </a:r>
        </a:p>
      </dgm:t>
    </dgm:pt>
    <dgm:pt modelId="{EE607B8D-3110-457E-B3B5-2BF94A02133D}" type="parTrans" cxnId="{85C632E3-36BF-43A7-B337-0C7372F014C6}">
      <dgm:prSet/>
      <dgm:spPr/>
      <dgm:t>
        <a:bodyPr/>
        <a:lstStyle/>
        <a:p>
          <a:endParaRPr lang="en-US"/>
        </a:p>
      </dgm:t>
    </dgm:pt>
    <dgm:pt modelId="{CEEAC46C-1015-48AD-9EEB-219BE0E0BB28}" type="sibTrans" cxnId="{85C632E3-36BF-43A7-B337-0C7372F014C6}">
      <dgm:prSet/>
      <dgm:spPr/>
      <dgm:t>
        <a:bodyPr/>
        <a:lstStyle/>
        <a:p>
          <a:endParaRPr lang="en-US"/>
        </a:p>
      </dgm:t>
    </dgm:pt>
    <dgm:pt modelId="{73D1CA08-98E0-4965-ADC2-0DE8C3485ED6}">
      <dgm:prSet phldrT="[Text]"/>
      <dgm:spPr/>
      <dgm:t>
        <a:bodyPr/>
        <a:lstStyle/>
        <a:p>
          <a:r>
            <a:rPr lang="en-US" dirty="0"/>
            <a:t>Member at Large    (Selected by the Chapter)</a:t>
          </a:r>
        </a:p>
      </dgm:t>
    </dgm:pt>
    <dgm:pt modelId="{A45EA862-C6A5-4777-85EE-0F4C345F4DFA}" type="parTrans" cxnId="{D7EE05B8-0C8E-447D-B8E2-849D2F9DA5C4}">
      <dgm:prSet/>
      <dgm:spPr/>
      <dgm:t>
        <a:bodyPr/>
        <a:lstStyle/>
        <a:p>
          <a:endParaRPr lang="en-US"/>
        </a:p>
      </dgm:t>
    </dgm:pt>
    <dgm:pt modelId="{FC418326-A78A-4BC8-8CC7-7050743FF405}" type="sibTrans" cxnId="{D7EE05B8-0C8E-447D-B8E2-849D2F9DA5C4}">
      <dgm:prSet/>
      <dgm:spPr/>
      <dgm:t>
        <a:bodyPr/>
        <a:lstStyle/>
        <a:p>
          <a:endParaRPr lang="en-US"/>
        </a:p>
      </dgm:t>
    </dgm:pt>
    <dgm:pt modelId="{2CEFCB20-A52C-40F7-9599-B3C06AFC49EE}">
      <dgm:prSet phldrT="[Text]"/>
      <dgm:spPr/>
      <dgm:t>
        <a:bodyPr/>
        <a:lstStyle/>
        <a:p>
          <a:r>
            <a:rPr lang="en-US" dirty="0"/>
            <a:t>Assistant Quaestor</a:t>
          </a:r>
        </a:p>
      </dgm:t>
    </dgm:pt>
    <dgm:pt modelId="{921B8F4D-C67C-4C10-A87B-5F672C76953B}" type="parTrans" cxnId="{CA36769E-61F6-4E48-A997-C273A07F6600}">
      <dgm:prSet/>
      <dgm:spPr/>
      <dgm:t>
        <a:bodyPr/>
        <a:lstStyle/>
        <a:p>
          <a:endParaRPr lang="en-US"/>
        </a:p>
      </dgm:t>
    </dgm:pt>
    <dgm:pt modelId="{F55B9C2A-232B-4E84-BE88-F5E3D009CE1E}" type="sibTrans" cxnId="{CA36769E-61F6-4E48-A997-C273A07F6600}">
      <dgm:prSet/>
      <dgm:spPr/>
      <dgm:t>
        <a:bodyPr/>
        <a:lstStyle/>
        <a:p>
          <a:endParaRPr lang="en-US"/>
        </a:p>
      </dgm:t>
    </dgm:pt>
    <dgm:pt modelId="{264BB58E-B4A0-4A28-89A3-6EA2C7F6646E}">
      <dgm:prSet phldrT="[Text]"/>
      <dgm:spPr/>
      <dgm:t>
        <a:bodyPr/>
        <a:lstStyle/>
        <a:p>
          <a:r>
            <a:rPr lang="en-US"/>
            <a:t>Additional Member</a:t>
          </a:r>
          <a:endParaRPr lang="en-US" dirty="0"/>
        </a:p>
      </dgm:t>
    </dgm:pt>
    <dgm:pt modelId="{1E447506-462C-4070-96FA-6ABC24F51F19}" type="parTrans" cxnId="{17CE6F3B-F55A-447F-B8B7-4FB3C88CC44F}">
      <dgm:prSet/>
      <dgm:spPr/>
      <dgm:t>
        <a:bodyPr/>
        <a:lstStyle/>
        <a:p>
          <a:endParaRPr lang="en-US"/>
        </a:p>
      </dgm:t>
    </dgm:pt>
    <dgm:pt modelId="{ECAD3015-38F5-4E38-A690-B69FA789C6AE}" type="sibTrans" cxnId="{17CE6F3B-F55A-447F-B8B7-4FB3C88CC44F}">
      <dgm:prSet/>
      <dgm:spPr/>
      <dgm:t>
        <a:bodyPr/>
        <a:lstStyle/>
        <a:p>
          <a:endParaRPr lang="en-US"/>
        </a:p>
      </dgm:t>
    </dgm:pt>
    <dgm:pt modelId="{8D3AD1F6-6516-460D-BA30-07DDD8B89046}" type="pres">
      <dgm:prSet presAssocID="{D591AD8A-C194-45ED-9862-9C018698FD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51C4343-D557-4EA0-923C-08B6C05E6192}" type="pres">
      <dgm:prSet presAssocID="{C6DAADB9-B5EC-4F25-8D38-886DD4E4221D}" presName="hierRoot1" presStyleCnt="0">
        <dgm:presLayoutVars>
          <dgm:hierBranch val="init"/>
        </dgm:presLayoutVars>
      </dgm:prSet>
      <dgm:spPr/>
    </dgm:pt>
    <dgm:pt modelId="{BF5A4744-9913-4E3A-9BCA-41188B36A4EE}" type="pres">
      <dgm:prSet presAssocID="{C6DAADB9-B5EC-4F25-8D38-886DD4E4221D}" presName="rootComposite1" presStyleCnt="0"/>
      <dgm:spPr/>
    </dgm:pt>
    <dgm:pt modelId="{7A718C34-9E72-4AC4-8ACD-D3DED0337EBE}" type="pres">
      <dgm:prSet presAssocID="{C6DAADB9-B5EC-4F25-8D38-886DD4E4221D}" presName="rootText1" presStyleLbl="node0" presStyleIdx="0" presStyleCnt="1">
        <dgm:presLayoutVars>
          <dgm:chPref val="3"/>
        </dgm:presLayoutVars>
      </dgm:prSet>
      <dgm:spPr/>
    </dgm:pt>
    <dgm:pt modelId="{D3C4D9E6-4C59-4985-B89A-2B16AEA78F35}" type="pres">
      <dgm:prSet presAssocID="{C6DAADB9-B5EC-4F25-8D38-886DD4E4221D}" presName="rootConnector1" presStyleLbl="node1" presStyleIdx="0" presStyleCnt="0"/>
      <dgm:spPr/>
    </dgm:pt>
    <dgm:pt modelId="{69702BD0-3B9C-4221-AF82-4C324560C733}" type="pres">
      <dgm:prSet presAssocID="{C6DAADB9-B5EC-4F25-8D38-886DD4E4221D}" presName="hierChild2" presStyleCnt="0"/>
      <dgm:spPr/>
    </dgm:pt>
    <dgm:pt modelId="{264BC2B4-ECF3-4485-8109-701BFE76C66E}" type="pres">
      <dgm:prSet presAssocID="{EE607B8D-3110-457E-B3B5-2BF94A02133D}" presName="Name37" presStyleLbl="parChTrans1D2" presStyleIdx="0" presStyleCnt="5"/>
      <dgm:spPr/>
    </dgm:pt>
    <dgm:pt modelId="{CC0C1BD4-5756-40CC-BCA2-0273E6B788C9}" type="pres">
      <dgm:prSet presAssocID="{881AF0B5-2466-45D8-AF8D-66714BF7912B}" presName="hierRoot2" presStyleCnt="0">
        <dgm:presLayoutVars>
          <dgm:hierBranch val="init"/>
        </dgm:presLayoutVars>
      </dgm:prSet>
      <dgm:spPr/>
    </dgm:pt>
    <dgm:pt modelId="{5640B3DC-4468-4B3B-B893-3E52CB53F69A}" type="pres">
      <dgm:prSet presAssocID="{881AF0B5-2466-45D8-AF8D-66714BF7912B}" presName="rootComposite" presStyleCnt="0"/>
      <dgm:spPr/>
    </dgm:pt>
    <dgm:pt modelId="{454F7FA5-6238-4FC2-B132-4A40D3FE238C}" type="pres">
      <dgm:prSet presAssocID="{881AF0B5-2466-45D8-AF8D-66714BF7912B}" presName="rootText" presStyleLbl="node2" presStyleIdx="0" presStyleCnt="4">
        <dgm:presLayoutVars>
          <dgm:chPref val="3"/>
        </dgm:presLayoutVars>
      </dgm:prSet>
      <dgm:spPr/>
    </dgm:pt>
    <dgm:pt modelId="{3044C418-F882-4739-9771-6BBCF2857B98}" type="pres">
      <dgm:prSet presAssocID="{881AF0B5-2466-45D8-AF8D-66714BF7912B}" presName="rootConnector" presStyleLbl="node2" presStyleIdx="0" presStyleCnt="4"/>
      <dgm:spPr/>
    </dgm:pt>
    <dgm:pt modelId="{4F28A2A8-B8BD-460F-92C0-01FE37D74FA5}" type="pres">
      <dgm:prSet presAssocID="{881AF0B5-2466-45D8-AF8D-66714BF7912B}" presName="hierChild4" presStyleCnt="0"/>
      <dgm:spPr/>
    </dgm:pt>
    <dgm:pt modelId="{24A39DD4-4CA0-42FB-8854-DF24ECA7716C}" type="pres">
      <dgm:prSet presAssocID="{881AF0B5-2466-45D8-AF8D-66714BF7912B}" presName="hierChild5" presStyleCnt="0"/>
      <dgm:spPr/>
    </dgm:pt>
    <dgm:pt modelId="{BD3D5646-A126-4877-94B5-D6B520CD35D3}" type="pres">
      <dgm:prSet presAssocID="{A45EA862-C6A5-4777-85EE-0F4C345F4DFA}" presName="Name37" presStyleLbl="parChTrans1D2" presStyleIdx="1" presStyleCnt="5"/>
      <dgm:spPr/>
    </dgm:pt>
    <dgm:pt modelId="{EE78B0F1-1E87-4535-A0F9-5342538B5F10}" type="pres">
      <dgm:prSet presAssocID="{73D1CA08-98E0-4965-ADC2-0DE8C3485ED6}" presName="hierRoot2" presStyleCnt="0">
        <dgm:presLayoutVars>
          <dgm:hierBranch val="init"/>
        </dgm:presLayoutVars>
      </dgm:prSet>
      <dgm:spPr/>
    </dgm:pt>
    <dgm:pt modelId="{A25C3AAF-B7AB-449A-8CE3-467FF27A2A9F}" type="pres">
      <dgm:prSet presAssocID="{73D1CA08-98E0-4965-ADC2-0DE8C3485ED6}" presName="rootComposite" presStyleCnt="0"/>
      <dgm:spPr/>
    </dgm:pt>
    <dgm:pt modelId="{AC281D93-AF5F-4D38-B415-B4E2C5F39DC2}" type="pres">
      <dgm:prSet presAssocID="{73D1CA08-98E0-4965-ADC2-0DE8C3485ED6}" presName="rootText" presStyleLbl="node2" presStyleIdx="1" presStyleCnt="4">
        <dgm:presLayoutVars>
          <dgm:chPref val="3"/>
        </dgm:presLayoutVars>
      </dgm:prSet>
      <dgm:spPr/>
    </dgm:pt>
    <dgm:pt modelId="{892C3D61-8A76-4AEF-893A-D85BC6A26DFA}" type="pres">
      <dgm:prSet presAssocID="{73D1CA08-98E0-4965-ADC2-0DE8C3485ED6}" presName="rootConnector" presStyleLbl="node2" presStyleIdx="1" presStyleCnt="4"/>
      <dgm:spPr/>
    </dgm:pt>
    <dgm:pt modelId="{8A69E7BD-DC04-4056-85B2-8134B4221385}" type="pres">
      <dgm:prSet presAssocID="{73D1CA08-98E0-4965-ADC2-0DE8C3485ED6}" presName="hierChild4" presStyleCnt="0"/>
      <dgm:spPr/>
    </dgm:pt>
    <dgm:pt modelId="{FD08B45D-6992-45C4-9B4A-8C5493849402}" type="pres">
      <dgm:prSet presAssocID="{73D1CA08-98E0-4965-ADC2-0DE8C3485ED6}" presName="hierChild5" presStyleCnt="0"/>
      <dgm:spPr/>
    </dgm:pt>
    <dgm:pt modelId="{E5ABFC11-B1CB-44E1-8271-6F50A7BCC4D7}" type="pres">
      <dgm:prSet presAssocID="{921B8F4D-C67C-4C10-A87B-5F672C76953B}" presName="Name37" presStyleLbl="parChTrans1D2" presStyleIdx="2" presStyleCnt="5"/>
      <dgm:spPr/>
    </dgm:pt>
    <dgm:pt modelId="{16A91949-EC05-47F9-A178-638642781A14}" type="pres">
      <dgm:prSet presAssocID="{2CEFCB20-A52C-40F7-9599-B3C06AFC49EE}" presName="hierRoot2" presStyleCnt="0">
        <dgm:presLayoutVars>
          <dgm:hierBranch val="init"/>
        </dgm:presLayoutVars>
      </dgm:prSet>
      <dgm:spPr/>
    </dgm:pt>
    <dgm:pt modelId="{128CD997-9560-47F8-A929-E7E7CED003B5}" type="pres">
      <dgm:prSet presAssocID="{2CEFCB20-A52C-40F7-9599-B3C06AFC49EE}" presName="rootComposite" presStyleCnt="0"/>
      <dgm:spPr/>
    </dgm:pt>
    <dgm:pt modelId="{99AF8697-79E6-4435-BAA9-86D6862707E6}" type="pres">
      <dgm:prSet presAssocID="{2CEFCB20-A52C-40F7-9599-B3C06AFC49EE}" presName="rootText" presStyleLbl="node2" presStyleIdx="2" presStyleCnt="4">
        <dgm:presLayoutVars>
          <dgm:chPref val="3"/>
        </dgm:presLayoutVars>
      </dgm:prSet>
      <dgm:spPr/>
    </dgm:pt>
    <dgm:pt modelId="{53BD0D5B-2BC8-429F-BCAA-06B876A7C158}" type="pres">
      <dgm:prSet presAssocID="{2CEFCB20-A52C-40F7-9599-B3C06AFC49EE}" presName="rootConnector" presStyleLbl="node2" presStyleIdx="2" presStyleCnt="4"/>
      <dgm:spPr/>
    </dgm:pt>
    <dgm:pt modelId="{E66660F6-B7FF-4778-B03D-1D9D12281649}" type="pres">
      <dgm:prSet presAssocID="{2CEFCB20-A52C-40F7-9599-B3C06AFC49EE}" presName="hierChild4" presStyleCnt="0"/>
      <dgm:spPr/>
    </dgm:pt>
    <dgm:pt modelId="{2CF1736E-95A8-4195-ABA9-19A40A9E5B5C}" type="pres">
      <dgm:prSet presAssocID="{2CEFCB20-A52C-40F7-9599-B3C06AFC49EE}" presName="hierChild5" presStyleCnt="0"/>
      <dgm:spPr/>
    </dgm:pt>
    <dgm:pt modelId="{66657F92-3B39-489C-993D-80E27AEA7DBB}" type="pres">
      <dgm:prSet presAssocID="{1E447506-462C-4070-96FA-6ABC24F51F19}" presName="Name37" presStyleLbl="parChTrans1D2" presStyleIdx="3" presStyleCnt="5"/>
      <dgm:spPr/>
    </dgm:pt>
    <dgm:pt modelId="{C5098602-731E-4BB3-80FB-3A695A3B33E6}" type="pres">
      <dgm:prSet presAssocID="{264BB58E-B4A0-4A28-89A3-6EA2C7F6646E}" presName="hierRoot2" presStyleCnt="0">
        <dgm:presLayoutVars>
          <dgm:hierBranch val="init"/>
        </dgm:presLayoutVars>
      </dgm:prSet>
      <dgm:spPr/>
    </dgm:pt>
    <dgm:pt modelId="{360B9D62-443E-45D9-BD24-3C11F3305942}" type="pres">
      <dgm:prSet presAssocID="{264BB58E-B4A0-4A28-89A3-6EA2C7F6646E}" presName="rootComposite" presStyleCnt="0"/>
      <dgm:spPr/>
    </dgm:pt>
    <dgm:pt modelId="{A1E68C38-CA7B-4E2C-9B21-35BB3BE2983D}" type="pres">
      <dgm:prSet presAssocID="{264BB58E-B4A0-4A28-89A3-6EA2C7F6646E}" presName="rootText" presStyleLbl="node2" presStyleIdx="3" presStyleCnt="4">
        <dgm:presLayoutVars>
          <dgm:chPref val="3"/>
        </dgm:presLayoutVars>
      </dgm:prSet>
      <dgm:spPr/>
    </dgm:pt>
    <dgm:pt modelId="{3D8E3045-4AA5-4FE4-A1CD-2FE1D827233A}" type="pres">
      <dgm:prSet presAssocID="{264BB58E-B4A0-4A28-89A3-6EA2C7F6646E}" presName="rootConnector" presStyleLbl="node2" presStyleIdx="3" presStyleCnt="4"/>
      <dgm:spPr/>
    </dgm:pt>
    <dgm:pt modelId="{7CA80A4C-125A-4F8D-B13E-780DFD595A3A}" type="pres">
      <dgm:prSet presAssocID="{264BB58E-B4A0-4A28-89A3-6EA2C7F6646E}" presName="hierChild4" presStyleCnt="0"/>
      <dgm:spPr/>
    </dgm:pt>
    <dgm:pt modelId="{B24F58E7-6461-4371-A315-4A29B283D5A2}" type="pres">
      <dgm:prSet presAssocID="{264BB58E-B4A0-4A28-89A3-6EA2C7F6646E}" presName="hierChild5" presStyleCnt="0"/>
      <dgm:spPr/>
    </dgm:pt>
    <dgm:pt modelId="{F3FB85B4-DC3C-4024-8B6F-AAC66A93A832}" type="pres">
      <dgm:prSet presAssocID="{C6DAADB9-B5EC-4F25-8D38-886DD4E4221D}" presName="hierChild3" presStyleCnt="0"/>
      <dgm:spPr/>
    </dgm:pt>
    <dgm:pt modelId="{1DE0BAC5-37ED-4206-84BB-D6E1C1E64962}" type="pres">
      <dgm:prSet presAssocID="{C361BE76-D3F5-47F5-94CC-E7E09287D072}" presName="Name111" presStyleLbl="parChTrans1D2" presStyleIdx="4" presStyleCnt="5"/>
      <dgm:spPr/>
    </dgm:pt>
    <dgm:pt modelId="{14901C2B-FDC3-47AD-B441-CCD8664522CA}" type="pres">
      <dgm:prSet presAssocID="{02B7DBBC-F7A9-4088-9172-91FDEEE873F5}" presName="hierRoot3" presStyleCnt="0">
        <dgm:presLayoutVars>
          <dgm:hierBranch val="init"/>
        </dgm:presLayoutVars>
      </dgm:prSet>
      <dgm:spPr/>
    </dgm:pt>
    <dgm:pt modelId="{FA4832D7-0791-4C49-AEA0-1B0F6435A3A3}" type="pres">
      <dgm:prSet presAssocID="{02B7DBBC-F7A9-4088-9172-91FDEEE873F5}" presName="rootComposite3" presStyleCnt="0"/>
      <dgm:spPr/>
    </dgm:pt>
    <dgm:pt modelId="{3C0D8B00-3F86-477D-81B3-CA475E6C415B}" type="pres">
      <dgm:prSet presAssocID="{02B7DBBC-F7A9-4088-9172-91FDEEE873F5}" presName="rootText3" presStyleLbl="asst1" presStyleIdx="0" presStyleCnt="1">
        <dgm:presLayoutVars>
          <dgm:chPref val="3"/>
        </dgm:presLayoutVars>
      </dgm:prSet>
      <dgm:spPr/>
    </dgm:pt>
    <dgm:pt modelId="{318F1EC2-1C48-4625-976D-C590D930948E}" type="pres">
      <dgm:prSet presAssocID="{02B7DBBC-F7A9-4088-9172-91FDEEE873F5}" presName="rootConnector3" presStyleLbl="asst1" presStyleIdx="0" presStyleCnt="1"/>
      <dgm:spPr/>
    </dgm:pt>
    <dgm:pt modelId="{D30F857D-85C7-43CE-BB7F-BB3A0E751E0B}" type="pres">
      <dgm:prSet presAssocID="{02B7DBBC-F7A9-4088-9172-91FDEEE873F5}" presName="hierChild6" presStyleCnt="0"/>
      <dgm:spPr/>
    </dgm:pt>
    <dgm:pt modelId="{52EDE28E-DEB7-4CA6-9754-7F5DC4204C86}" type="pres">
      <dgm:prSet presAssocID="{02B7DBBC-F7A9-4088-9172-91FDEEE873F5}" presName="hierChild7" presStyleCnt="0"/>
      <dgm:spPr/>
    </dgm:pt>
  </dgm:ptLst>
  <dgm:cxnLst>
    <dgm:cxn modelId="{1043700C-0D82-440E-990E-07A05295D5C3}" srcId="{C6DAADB9-B5EC-4F25-8D38-886DD4E4221D}" destId="{02B7DBBC-F7A9-4088-9172-91FDEEE873F5}" srcOrd="0" destOrd="0" parTransId="{C361BE76-D3F5-47F5-94CC-E7E09287D072}" sibTransId="{96EC4FEB-54F5-44CC-B1AC-06FF8EDB251E}"/>
    <dgm:cxn modelId="{722D8720-00BC-45B4-8A15-D07FA3CDA4E6}" type="presOf" srcId="{264BB58E-B4A0-4A28-89A3-6EA2C7F6646E}" destId="{3D8E3045-4AA5-4FE4-A1CD-2FE1D827233A}" srcOrd="1" destOrd="0" presId="urn:microsoft.com/office/officeart/2005/8/layout/orgChart1"/>
    <dgm:cxn modelId="{C8F8A02C-A8B7-4B0B-AE6C-0F0374AC0114}" type="presOf" srcId="{921B8F4D-C67C-4C10-A87B-5F672C76953B}" destId="{E5ABFC11-B1CB-44E1-8271-6F50A7BCC4D7}" srcOrd="0" destOrd="0" presId="urn:microsoft.com/office/officeart/2005/8/layout/orgChart1"/>
    <dgm:cxn modelId="{BF6B292E-1688-43D4-931D-2743599F04C3}" type="presOf" srcId="{02B7DBBC-F7A9-4088-9172-91FDEEE873F5}" destId="{318F1EC2-1C48-4625-976D-C590D930948E}" srcOrd="1" destOrd="0" presId="urn:microsoft.com/office/officeart/2005/8/layout/orgChart1"/>
    <dgm:cxn modelId="{7AE53536-4879-4BB0-B682-AA464C785D3C}" type="presOf" srcId="{C6DAADB9-B5EC-4F25-8D38-886DD4E4221D}" destId="{D3C4D9E6-4C59-4985-B89A-2B16AEA78F35}" srcOrd="1" destOrd="0" presId="urn:microsoft.com/office/officeart/2005/8/layout/orgChart1"/>
    <dgm:cxn modelId="{17CE6F3B-F55A-447F-B8B7-4FB3C88CC44F}" srcId="{C6DAADB9-B5EC-4F25-8D38-886DD4E4221D}" destId="{264BB58E-B4A0-4A28-89A3-6EA2C7F6646E}" srcOrd="4" destOrd="0" parTransId="{1E447506-462C-4070-96FA-6ABC24F51F19}" sibTransId="{ECAD3015-38F5-4E38-A690-B69FA789C6AE}"/>
    <dgm:cxn modelId="{484E6C65-D29C-4B19-8AEA-B399D86BA0E0}" type="presOf" srcId="{C6DAADB9-B5EC-4F25-8D38-886DD4E4221D}" destId="{7A718C34-9E72-4AC4-8ACD-D3DED0337EBE}" srcOrd="0" destOrd="0" presId="urn:microsoft.com/office/officeart/2005/8/layout/orgChart1"/>
    <dgm:cxn modelId="{65158153-095D-4C49-8EB0-F0908A5F5537}" type="presOf" srcId="{881AF0B5-2466-45D8-AF8D-66714BF7912B}" destId="{454F7FA5-6238-4FC2-B132-4A40D3FE238C}" srcOrd="0" destOrd="0" presId="urn:microsoft.com/office/officeart/2005/8/layout/orgChart1"/>
    <dgm:cxn modelId="{0D8D068D-81DA-4CE6-B3F1-0510B25088E9}" type="presOf" srcId="{D591AD8A-C194-45ED-9862-9C018698FDA9}" destId="{8D3AD1F6-6516-460D-BA30-07DDD8B89046}" srcOrd="0" destOrd="0" presId="urn:microsoft.com/office/officeart/2005/8/layout/orgChart1"/>
    <dgm:cxn modelId="{4D94909D-95CB-40AD-88ED-1CD4F92FD218}" srcId="{D591AD8A-C194-45ED-9862-9C018698FDA9}" destId="{C6DAADB9-B5EC-4F25-8D38-886DD4E4221D}" srcOrd="0" destOrd="0" parTransId="{7A4F9B26-E349-4F35-8277-A995895EE3D9}" sibTransId="{41B0BA18-053B-4186-BF4D-D0192AA43A38}"/>
    <dgm:cxn modelId="{CA36769E-61F6-4E48-A997-C273A07F6600}" srcId="{C6DAADB9-B5EC-4F25-8D38-886DD4E4221D}" destId="{2CEFCB20-A52C-40F7-9599-B3C06AFC49EE}" srcOrd="3" destOrd="0" parTransId="{921B8F4D-C67C-4C10-A87B-5F672C76953B}" sibTransId="{F55B9C2A-232B-4E84-BE88-F5E3D009CE1E}"/>
    <dgm:cxn modelId="{F3BD49A1-152A-4E32-9552-BADE618365A0}" type="presOf" srcId="{73D1CA08-98E0-4965-ADC2-0DE8C3485ED6}" destId="{AC281D93-AF5F-4D38-B415-B4E2C5F39DC2}" srcOrd="0" destOrd="0" presId="urn:microsoft.com/office/officeart/2005/8/layout/orgChart1"/>
    <dgm:cxn modelId="{C7222AB0-5BA3-461A-8ADD-58B492E5B809}" type="presOf" srcId="{A45EA862-C6A5-4777-85EE-0F4C345F4DFA}" destId="{BD3D5646-A126-4877-94B5-D6B520CD35D3}" srcOrd="0" destOrd="0" presId="urn:microsoft.com/office/officeart/2005/8/layout/orgChart1"/>
    <dgm:cxn modelId="{898DC2B1-654B-48A2-805F-729E6D9D6092}" type="presOf" srcId="{02B7DBBC-F7A9-4088-9172-91FDEEE873F5}" destId="{3C0D8B00-3F86-477D-81B3-CA475E6C415B}" srcOrd="0" destOrd="0" presId="urn:microsoft.com/office/officeart/2005/8/layout/orgChart1"/>
    <dgm:cxn modelId="{D7EE05B8-0C8E-447D-B8E2-849D2F9DA5C4}" srcId="{C6DAADB9-B5EC-4F25-8D38-886DD4E4221D}" destId="{73D1CA08-98E0-4965-ADC2-0DE8C3485ED6}" srcOrd="2" destOrd="0" parTransId="{A45EA862-C6A5-4777-85EE-0F4C345F4DFA}" sibTransId="{FC418326-A78A-4BC8-8CC7-7050743FF405}"/>
    <dgm:cxn modelId="{9DD269BD-C1D8-4924-9312-D400FCDF75BF}" type="presOf" srcId="{2CEFCB20-A52C-40F7-9599-B3C06AFC49EE}" destId="{99AF8697-79E6-4435-BAA9-86D6862707E6}" srcOrd="0" destOrd="0" presId="urn:microsoft.com/office/officeart/2005/8/layout/orgChart1"/>
    <dgm:cxn modelId="{D119C7C9-3AAC-40F4-99C2-C9DBC32B8BE9}" type="presOf" srcId="{881AF0B5-2466-45D8-AF8D-66714BF7912B}" destId="{3044C418-F882-4739-9771-6BBCF2857B98}" srcOrd="1" destOrd="0" presId="urn:microsoft.com/office/officeart/2005/8/layout/orgChart1"/>
    <dgm:cxn modelId="{7806D3D5-4E29-4701-B2F1-26326D682ED9}" type="presOf" srcId="{2CEFCB20-A52C-40F7-9599-B3C06AFC49EE}" destId="{53BD0D5B-2BC8-429F-BCAA-06B876A7C158}" srcOrd="1" destOrd="0" presId="urn:microsoft.com/office/officeart/2005/8/layout/orgChart1"/>
    <dgm:cxn modelId="{45A4D6DB-26E4-45FC-8760-92E8CD0A26CD}" type="presOf" srcId="{73D1CA08-98E0-4965-ADC2-0DE8C3485ED6}" destId="{892C3D61-8A76-4AEF-893A-D85BC6A26DFA}" srcOrd="1" destOrd="0" presId="urn:microsoft.com/office/officeart/2005/8/layout/orgChart1"/>
    <dgm:cxn modelId="{85C632E3-36BF-43A7-B337-0C7372F014C6}" srcId="{C6DAADB9-B5EC-4F25-8D38-886DD4E4221D}" destId="{881AF0B5-2466-45D8-AF8D-66714BF7912B}" srcOrd="1" destOrd="0" parTransId="{EE607B8D-3110-457E-B3B5-2BF94A02133D}" sibTransId="{CEEAC46C-1015-48AD-9EEB-219BE0E0BB28}"/>
    <dgm:cxn modelId="{034B03EC-E83B-4939-9CA0-6525B30352D1}" type="presOf" srcId="{1E447506-462C-4070-96FA-6ABC24F51F19}" destId="{66657F92-3B39-489C-993D-80E27AEA7DBB}" srcOrd="0" destOrd="0" presId="urn:microsoft.com/office/officeart/2005/8/layout/orgChart1"/>
    <dgm:cxn modelId="{0BB307EE-F229-459A-8D04-4D4AA193E7D6}" type="presOf" srcId="{EE607B8D-3110-457E-B3B5-2BF94A02133D}" destId="{264BC2B4-ECF3-4485-8109-701BFE76C66E}" srcOrd="0" destOrd="0" presId="urn:microsoft.com/office/officeart/2005/8/layout/orgChart1"/>
    <dgm:cxn modelId="{6F1692F9-04BA-4DF5-8C91-9D7E931B96FC}" type="presOf" srcId="{264BB58E-B4A0-4A28-89A3-6EA2C7F6646E}" destId="{A1E68C38-CA7B-4E2C-9B21-35BB3BE2983D}" srcOrd="0" destOrd="0" presId="urn:microsoft.com/office/officeart/2005/8/layout/orgChart1"/>
    <dgm:cxn modelId="{0DEBB5FD-4BF1-458D-8217-AE95935F877D}" type="presOf" srcId="{C361BE76-D3F5-47F5-94CC-E7E09287D072}" destId="{1DE0BAC5-37ED-4206-84BB-D6E1C1E64962}" srcOrd="0" destOrd="0" presId="urn:microsoft.com/office/officeart/2005/8/layout/orgChart1"/>
    <dgm:cxn modelId="{4B5472D8-716F-439C-8D3F-0C950C54FF62}" type="presParOf" srcId="{8D3AD1F6-6516-460D-BA30-07DDD8B89046}" destId="{E51C4343-D557-4EA0-923C-08B6C05E6192}" srcOrd="0" destOrd="0" presId="urn:microsoft.com/office/officeart/2005/8/layout/orgChart1"/>
    <dgm:cxn modelId="{4B3B1F1D-DEEB-4DD8-8459-DBFF372F20FA}" type="presParOf" srcId="{E51C4343-D557-4EA0-923C-08B6C05E6192}" destId="{BF5A4744-9913-4E3A-9BCA-41188B36A4EE}" srcOrd="0" destOrd="0" presId="urn:microsoft.com/office/officeart/2005/8/layout/orgChart1"/>
    <dgm:cxn modelId="{E3BB0BF3-6CBD-465A-9FDE-96407DD3EF42}" type="presParOf" srcId="{BF5A4744-9913-4E3A-9BCA-41188B36A4EE}" destId="{7A718C34-9E72-4AC4-8ACD-D3DED0337EBE}" srcOrd="0" destOrd="0" presId="urn:microsoft.com/office/officeart/2005/8/layout/orgChart1"/>
    <dgm:cxn modelId="{C8641069-7AC4-429D-A57D-AEDB601975CC}" type="presParOf" srcId="{BF5A4744-9913-4E3A-9BCA-41188B36A4EE}" destId="{D3C4D9E6-4C59-4985-B89A-2B16AEA78F35}" srcOrd="1" destOrd="0" presId="urn:microsoft.com/office/officeart/2005/8/layout/orgChart1"/>
    <dgm:cxn modelId="{72A707AC-81F8-4DD7-B42E-A95BA0C5D288}" type="presParOf" srcId="{E51C4343-D557-4EA0-923C-08B6C05E6192}" destId="{69702BD0-3B9C-4221-AF82-4C324560C733}" srcOrd="1" destOrd="0" presId="urn:microsoft.com/office/officeart/2005/8/layout/orgChart1"/>
    <dgm:cxn modelId="{31503B1B-72BF-4E74-B331-A8EF2FBC633B}" type="presParOf" srcId="{69702BD0-3B9C-4221-AF82-4C324560C733}" destId="{264BC2B4-ECF3-4485-8109-701BFE76C66E}" srcOrd="0" destOrd="0" presId="urn:microsoft.com/office/officeart/2005/8/layout/orgChart1"/>
    <dgm:cxn modelId="{CB611C77-AAC7-4596-A049-5445DF76696D}" type="presParOf" srcId="{69702BD0-3B9C-4221-AF82-4C324560C733}" destId="{CC0C1BD4-5756-40CC-BCA2-0273E6B788C9}" srcOrd="1" destOrd="0" presId="urn:microsoft.com/office/officeart/2005/8/layout/orgChart1"/>
    <dgm:cxn modelId="{49DDC524-0B5D-4D54-9A2C-E32B72E6C4D7}" type="presParOf" srcId="{CC0C1BD4-5756-40CC-BCA2-0273E6B788C9}" destId="{5640B3DC-4468-4B3B-B893-3E52CB53F69A}" srcOrd="0" destOrd="0" presId="urn:microsoft.com/office/officeart/2005/8/layout/orgChart1"/>
    <dgm:cxn modelId="{449F079E-3DE3-42C7-8C74-B4904B8E8939}" type="presParOf" srcId="{5640B3DC-4468-4B3B-B893-3E52CB53F69A}" destId="{454F7FA5-6238-4FC2-B132-4A40D3FE238C}" srcOrd="0" destOrd="0" presId="urn:microsoft.com/office/officeart/2005/8/layout/orgChart1"/>
    <dgm:cxn modelId="{E59934C1-F2EA-4B2E-B30D-117850FBB6D0}" type="presParOf" srcId="{5640B3DC-4468-4B3B-B893-3E52CB53F69A}" destId="{3044C418-F882-4739-9771-6BBCF2857B98}" srcOrd="1" destOrd="0" presId="urn:microsoft.com/office/officeart/2005/8/layout/orgChart1"/>
    <dgm:cxn modelId="{9458331C-CDEB-4817-9C48-8F83A5424AAD}" type="presParOf" srcId="{CC0C1BD4-5756-40CC-BCA2-0273E6B788C9}" destId="{4F28A2A8-B8BD-460F-92C0-01FE37D74FA5}" srcOrd="1" destOrd="0" presId="urn:microsoft.com/office/officeart/2005/8/layout/orgChart1"/>
    <dgm:cxn modelId="{EAC74EBD-F372-40C5-9FFE-1B971C04D17E}" type="presParOf" srcId="{CC0C1BD4-5756-40CC-BCA2-0273E6B788C9}" destId="{24A39DD4-4CA0-42FB-8854-DF24ECA7716C}" srcOrd="2" destOrd="0" presId="urn:microsoft.com/office/officeart/2005/8/layout/orgChart1"/>
    <dgm:cxn modelId="{C46DE437-AC90-4AE4-8A27-731CA58BAFB2}" type="presParOf" srcId="{69702BD0-3B9C-4221-AF82-4C324560C733}" destId="{BD3D5646-A126-4877-94B5-D6B520CD35D3}" srcOrd="2" destOrd="0" presId="urn:microsoft.com/office/officeart/2005/8/layout/orgChart1"/>
    <dgm:cxn modelId="{EF4CCCA3-7995-450D-88EA-5021F5140906}" type="presParOf" srcId="{69702BD0-3B9C-4221-AF82-4C324560C733}" destId="{EE78B0F1-1E87-4535-A0F9-5342538B5F10}" srcOrd="3" destOrd="0" presId="urn:microsoft.com/office/officeart/2005/8/layout/orgChart1"/>
    <dgm:cxn modelId="{E99D887D-8E25-4D25-A7FB-AF2A8155CE03}" type="presParOf" srcId="{EE78B0F1-1E87-4535-A0F9-5342538B5F10}" destId="{A25C3AAF-B7AB-449A-8CE3-467FF27A2A9F}" srcOrd="0" destOrd="0" presId="urn:microsoft.com/office/officeart/2005/8/layout/orgChart1"/>
    <dgm:cxn modelId="{D9DF93B7-A3D6-4036-8CC4-D6426277166E}" type="presParOf" srcId="{A25C3AAF-B7AB-449A-8CE3-467FF27A2A9F}" destId="{AC281D93-AF5F-4D38-B415-B4E2C5F39DC2}" srcOrd="0" destOrd="0" presId="urn:microsoft.com/office/officeart/2005/8/layout/orgChart1"/>
    <dgm:cxn modelId="{B8A3E994-6157-40E0-8FB7-68CD4930F5BE}" type="presParOf" srcId="{A25C3AAF-B7AB-449A-8CE3-467FF27A2A9F}" destId="{892C3D61-8A76-4AEF-893A-D85BC6A26DFA}" srcOrd="1" destOrd="0" presId="urn:microsoft.com/office/officeart/2005/8/layout/orgChart1"/>
    <dgm:cxn modelId="{33E8AFCA-BDDE-4C2A-87DC-652E268DCFCF}" type="presParOf" srcId="{EE78B0F1-1E87-4535-A0F9-5342538B5F10}" destId="{8A69E7BD-DC04-4056-85B2-8134B4221385}" srcOrd="1" destOrd="0" presId="urn:microsoft.com/office/officeart/2005/8/layout/orgChart1"/>
    <dgm:cxn modelId="{2A0C7C62-0FB9-4B55-9623-41D168D0B0CC}" type="presParOf" srcId="{EE78B0F1-1E87-4535-A0F9-5342538B5F10}" destId="{FD08B45D-6992-45C4-9B4A-8C5493849402}" srcOrd="2" destOrd="0" presId="urn:microsoft.com/office/officeart/2005/8/layout/orgChart1"/>
    <dgm:cxn modelId="{2D4542EC-6CCE-494F-A61A-9FB62F8D6339}" type="presParOf" srcId="{69702BD0-3B9C-4221-AF82-4C324560C733}" destId="{E5ABFC11-B1CB-44E1-8271-6F50A7BCC4D7}" srcOrd="4" destOrd="0" presId="urn:microsoft.com/office/officeart/2005/8/layout/orgChart1"/>
    <dgm:cxn modelId="{5935057D-DEBC-421A-B597-4D91B5AF3F9E}" type="presParOf" srcId="{69702BD0-3B9C-4221-AF82-4C324560C733}" destId="{16A91949-EC05-47F9-A178-638642781A14}" srcOrd="5" destOrd="0" presId="urn:microsoft.com/office/officeart/2005/8/layout/orgChart1"/>
    <dgm:cxn modelId="{0EAE5A25-2163-4AC9-BC72-F1A4F91EC789}" type="presParOf" srcId="{16A91949-EC05-47F9-A178-638642781A14}" destId="{128CD997-9560-47F8-A929-E7E7CED003B5}" srcOrd="0" destOrd="0" presId="urn:microsoft.com/office/officeart/2005/8/layout/orgChart1"/>
    <dgm:cxn modelId="{B1DE6660-135C-42C2-8474-F26A4362BB8C}" type="presParOf" srcId="{128CD997-9560-47F8-A929-E7E7CED003B5}" destId="{99AF8697-79E6-4435-BAA9-86D6862707E6}" srcOrd="0" destOrd="0" presId="urn:microsoft.com/office/officeart/2005/8/layout/orgChart1"/>
    <dgm:cxn modelId="{B999E8F8-0407-4A68-9458-7AAB404BDC4A}" type="presParOf" srcId="{128CD997-9560-47F8-A929-E7E7CED003B5}" destId="{53BD0D5B-2BC8-429F-BCAA-06B876A7C158}" srcOrd="1" destOrd="0" presId="urn:microsoft.com/office/officeart/2005/8/layout/orgChart1"/>
    <dgm:cxn modelId="{58EA8428-A2E7-4897-89CB-F469BE269602}" type="presParOf" srcId="{16A91949-EC05-47F9-A178-638642781A14}" destId="{E66660F6-B7FF-4778-B03D-1D9D12281649}" srcOrd="1" destOrd="0" presId="urn:microsoft.com/office/officeart/2005/8/layout/orgChart1"/>
    <dgm:cxn modelId="{27731434-6308-42C2-B2AB-40A256872609}" type="presParOf" srcId="{16A91949-EC05-47F9-A178-638642781A14}" destId="{2CF1736E-95A8-4195-ABA9-19A40A9E5B5C}" srcOrd="2" destOrd="0" presId="urn:microsoft.com/office/officeart/2005/8/layout/orgChart1"/>
    <dgm:cxn modelId="{7E85EE59-A51B-4EFC-A7A6-EB41AEAEA3C8}" type="presParOf" srcId="{69702BD0-3B9C-4221-AF82-4C324560C733}" destId="{66657F92-3B39-489C-993D-80E27AEA7DBB}" srcOrd="6" destOrd="0" presId="urn:microsoft.com/office/officeart/2005/8/layout/orgChart1"/>
    <dgm:cxn modelId="{8FBF1637-D2F0-4917-BC8B-A02533018567}" type="presParOf" srcId="{69702BD0-3B9C-4221-AF82-4C324560C733}" destId="{C5098602-731E-4BB3-80FB-3A695A3B33E6}" srcOrd="7" destOrd="0" presId="urn:microsoft.com/office/officeart/2005/8/layout/orgChart1"/>
    <dgm:cxn modelId="{C2C54ECD-7B74-4D87-B487-7A6126418E87}" type="presParOf" srcId="{C5098602-731E-4BB3-80FB-3A695A3B33E6}" destId="{360B9D62-443E-45D9-BD24-3C11F3305942}" srcOrd="0" destOrd="0" presId="urn:microsoft.com/office/officeart/2005/8/layout/orgChart1"/>
    <dgm:cxn modelId="{6238C3BC-9FFB-48BD-B240-C3328FA8BAB3}" type="presParOf" srcId="{360B9D62-443E-45D9-BD24-3C11F3305942}" destId="{A1E68C38-CA7B-4E2C-9B21-35BB3BE2983D}" srcOrd="0" destOrd="0" presId="urn:microsoft.com/office/officeart/2005/8/layout/orgChart1"/>
    <dgm:cxn modelId="{F58E6084-A94B-4172-B18E-688D2D565A50}" type="presParOf" srcId="{360B9D62-443E-45D9-BD24-3C11F3305942}" destId="{3D8E3045-4AA5-4FE4-A1CD-2FE1D827233A}" srcOrd="1" destOrd="0" presId="urn:microsoft.com/office/officeart/2005/8/layout/orgChart1"/>
    <dgm:cxn modelId="{578F1EC7-9E81-4F05-A80C-D3EC2F06D51F}" type="presParOf" srcId="{C5098602-731E-4BB3-80FB-3A695A3B33E6}" destId="{7CA80A4C-125A-4F8D-B13E-780DFD595A3A}" srcOrd="1" destOrd="0" presId="urn:microsoft.com/office/officeart/2005/8/layout/orgChart1"/>
    <dgm:cxn modelId="{4A88BA3A-6B25-4F11-B5C4-C7ADFE19EC9D}" type="presParOf" srcId="{C5098602-731E-4BB3-80FB-3A695A3B33E6}" destId="{B24F58E7-6461-4371-A315-4A29B283D5A2}" srcOrd="2" destOrd="0" presId="urn:microsoft.com/office/officeart/2005/8/layout/orgChart1"/>
    <dgm:cxn modelId="{2C6807BA-9E6E-4D56-868B-78C14BF0AE09}" type="presParOf" srcId="{E51C4343-D557-4EA0-923C-08B6C05E6192}" destId="{F3FB85B4-DC3C-4024-8B6F-AAC66A93A832}" srcOrd="2" destOrd="0" presId="urn:microsoft.com/office/officeart/2005/8/layout/orgChart1"/>
    <dgm:cxn modelId="{ECC2702C-8D0E-4416-8660-FEFA0ACBA345}" type="presParOf" srcId="{F3FB85B4-DC3C-4024-8B6F-AAC66A93A832}" destId="{1DE0BAC5-37ED-4206-84BB-D6E1C1E64962}" srcOrd="0" destOrd="0" presId="urn:microsoft.com/office/officeart/2005/8/layout/orgChart1"/>
    <dgm:cxn modelId="{C9D31604-DEAB-4B0B-B6C8-0A408EA183F1}" type="presParOf" srcId="{F3FB85B4-DC3C-4024-8B6F-AAC66A93A832}" destId="{14901C2B-FDC3-47AD-B441-CCD8664522CA}" srcOrd="1" destOrd="0" presId="urn:microsoft.com/office/officeart/2005/8/layout/orgChart1"/>
    <dgm:cxn modelId="{C7D696F0-7A87-409E-BAE4-3D09A5B2EDFC}" type="presParOf" srcId="{14901C2B-FDC3-47AD-B441-CCD8664522CA}" destId="{FA4832D7-0791-4C49-AEA0-1B0F6435A3A3}" srcOrd="0" destOrd="0" presId="urn:microsoft.com/office/officeart/2005/8/layout/orgChart1"/>
    <dgm:cxn modelId="{EBECD165-52F3-435C-9A17-93708870EA20}" type="presParOf" srcId="{FA4832D7-0791-4C49-AEA0-1B0F6435A3A3}" destId="{3C0D8B00-3F86-477D-81B3-CA475E6C415B}" srcOrd="0" destOrd="0" presId="urn:microsoft.com/office/officeart/2005/8/layout/orgChart1"/>
    <dgm:cxn modelId="{D166D4EB-7B4E-4416-ACAB-0AD5AC21A058}" type="presParOf" srcId="{FA4832D7-0791-4C49-AEA0-1B0F6435A3A3}" destId="{318F1EC2-1C48-4625-976D-C590D930948E}" srcOrd="1" destOrd="0" presId="urn:microsoft.com/office/officeart/2005/8/layout/orgChart1"/>
    <dgm:cxn modelId="{94F58FB4-8245-4329-B977-EE3F1A2EA890}" type="presParOf" srcId="{14901C2B-FDC3-47AD-B441-CCD8664522CA}" destId="{D30F857D-85C7-43CE-BB7F-BB3A0E751E0B}" srcOrd="1" destOrd="0" presId="urn:microsoft.com/office/officeart/2005/8/layout/orgChart1"/>
    <dgm:cxn modelId="{2C382D54-60F4-427E-8DB9-EB30FF74E559}" type="presParOf" srcId="{14901C2B-FDC3-47AD-B441-CCD8664522CA}" destId="{52EDE28E-DEB7-4CA6-9754-7F5DC4204C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0BAC5-37ED-4206-84BB-D6E1C1E64962}">
      <dsp:nvSpPr>
        <dsp:cNvPr id="0" name=""/>
        <dsp:cNvSpPr/>
      </dsp:nvSpPr>
      <dsp:spPr>
        <a:xfrm>
          <a:off x="4141428" y="1298038"/>
          <a:ext cx="196551" cy="861082"/>
        </a:xfrm>
        <a:custGeom>
          <a:avLst/>
          <a:gdLst/>
          <a:ahLst/>
          <a:cxnLst/>
          <a:rect l="0" t="0" r="0" b="0"/>
          <a:pathLst>
            <a:path>
              <a:moveTo>
                <a:pt x="196551" y="0"/>
              </a:moveTo>
              <a:lnTo>
                <a:pt x="196551" y="861082"/>
              </a:lnTo>
              <a:lnTo>
                <a:pt x="0" y="8610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57F92-3B39-489C-993D-80E27AEA7DBB}">
      <dsp:nvSpPr>
        <dsp:cNvPr id="0" name=""/>
        <dsp:cNvSpPr/>
      </dsp:nvSpPr>
      <dsp:spPr>
        <a:xfrm>
          <a:off x="4337980" y="1298038"/>
          <a:ext cx="3397533" cy="172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5614"/>
              </a:lnTo>
              <a:lnTo>
                <a:pt x="3397533" y="1525614"/>
              </a:lnTo>
              <a:lnTo>
                <a:pt x="3397533" y="17221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ABFC11-B1CB-44E1-8271-6F50A7BCC4D7}">
      <dsp:nvSpPr>
        <dsp:cNvPr id="0" name=""/>
        <dsp:cNvSpPr/>
      </dsp:nvSpPr>
      <dsp:spPr>
        <a:xfrm>
          <a:off x="4337980" y="1298038"/>
          <a:ext cx="1132511" cy="172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5614"/>
              </a:lnTo>
              <a:lnTo>
                <a:pt x="1132511" y="1525614"/>
              </a:lnTo>
              <a:lnTo>
                <a:pt x="1132511" y="17221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D5646-A126-4877-94B5-D6B520CD35D3}">
      <dsp:nvSpPr>
        <dsp:cNvPr id="0" name=""/>
        <dsp:cNvSpPr/>
      </dsp:nvSpPr>
      <dsp:spPr>
        <a:xfrm>
          <a:off x="3205469" y="1298038"/>
          <a:ext cx="1132511" cy="1722165"/>
        </a:xfrm>
        <a:custGeom>
          <a:avLst/>
          <a:gdLst/>
          <a:ahLst/>
          <a:cxnLst/>
          <a:rect l="0" t="0" r="0" b="0"/>
          <a:pathLst>
            <a:path>
              <a:moveTo>
                <a:pt x="1132511" y="0"/>
              </a:moveTo>
              <a:lnTo>
                <a:pt x="1132511" y="1525614"/>
              </a:lnTo>
              <a:lnTo>
                <a:pt x="0" y="1525614"/>
              </a:lnTo>
              <a:lnTo>
                <a:pt x="0" y="17221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BC2B4-ECF3-4485-8109-701BFE76C66E}">
      <dsp:nvSpPr>
        <dsp:cNvPr id="0" name=""/>
        <dsp:cNvSpPr/>
      </dsp:nvSpPr>
      <dsp:spPr>
        <a:xfrm>
          <a:off x="940447" y="1298038"/>
          <a:ext cx="3397533" cy="1722165"/>
        </a:xfrm>
        <a:custGeom>
          <a:avLst/>
          <a:gdLst/>
          <a:ahLst/>
          <a:cxnLst/>
          <a:rect l="0" t="0" r="0" b="0"/>
          <a:pathLst>
            <a:path>
              <a:moveTo>
                <a:pt x="3397533" y="0"/>
              </a:moveTo>
              <a:lnTo>
                <a:pt x="3397533" y="1525614"/>
              </a:lnTo>
              <a:lnTo>
                <a:pt x="0" y="1525614"/>
              </a:lnTo>
              <a:lnTo>
                <a:pt x="0" y="17221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18C34-9E72-4AC4-8ACD-D3DED0337EBE}">
      <dsp:nvSpPr>
        <dsp:cNvPr id="0" name=""/>
        <dsp:cNvSpPr/>
      </dsp:nvSpPr>
      <dsp:spPr>
        <a:xfrm>
          <a:off x="3402020" y="362078"/>
          <a:ext cx="1871919" cy="935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Quaestor (Chairman)</a:t>
          </a:r>
        </a:p>
      </dsp:txBody>
      <dsp:txXfrm>
        <a:off x="3402020" y="362078"/>
        <a:ext cx="1871919" cy="935959"/>
      </dsp:txXfrm>
    </dsp:sp>
    <dsp:sp modelId="{454F7FA5-6238-4FC2-B132-4A40D3FE238C}">
      <dsp:nvSpPr>
        <dsp:cNvPr id="0" name=""/>
        <dsp:cNvSpPr/>
      </dsp:nvSpPr>
      <dsp:spPr>
        <a:xfrm>
          <a:off x="4487" y="3020203"/>
          <a:ext cx="1871919" cy="935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Recruitment Chairman</a:t>
          </a:r>
        </a:p>
      </dsp:txBody>
      <dsp:txXfrm>
        <a:off x="4487" y="3020203"/>
        <a:ext cx="1871919" cy="935959"/>
      </dsp:txXfrm>
    </dsp:sp>
    <dsp:sp modelId="{AC281D93-AF5F-4D38-B415-B4E2C5F39DC2}">
      <dsp:nvSpPr>
        <dsp:cNvPr id="0" name=""/>
        <dsp:cNvSpPr/>
      </dsp:nvSpPr>
      <dsp:spPr>
        <a:xfrm>
          <a:off x="2269509" y="3020203"/>
          <a:ext cx="1871919" cy="935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Member at Large    (Selected by the Chapter)</a:t>
          </a:r>
        </a:p>
      </dsp:txBody>
      <dsp:txXfrm>
        <a:off x="2269509" y="3020203"/>
        <a:ext cx="1871919" cy="935959"/>
      </dsp:txXfrm>
    </dsp:sp>
    <dsp:sp modelId="{99AF8697-79E6-4435-BAA9-86D6862707E6}">
      <dsp:nvSpPr>
        <dsp:cNvPr id="0" name=""/>
        <dsp:cNvSpPr/>
      </dsp:nvSpPr>
      <dsp:spPr>
        <a:xfrm>
          <a:off x="4534532" y="3020203"/>
          <a:ext cx="1871919" cy="935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Assistant Quaestor</a:t>
          </a:r>
        </a:p>
      </dsp:txBody>
      <dsp:txXfrm>
        <a:off x="4534532" y="3020203"/>
        <a:ext cx="1871919" cy="935959"/>
      </dsp:txXfrm>
    </dsp:sp>
    <dsp:sp modelId="{A1E68C38-CA7B-4E2C-9B21-35BB3BE2983D}">
      <dsp:nvSpPr>
        <dsp:cNvPr id="0" name=""/>
        <dsp:cNvSpPr/>
      </dsp:nvSpPr>
      <dsp:spPr>
        <a:xfrm>
          <a:off x="6799554" y="3020203"/>
          <a:ext cx="1871919" cy="935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Additional Member</a:t>
          </a:r>
          <a:endParaRPr lang="en-US" sz="2000" kern="1200" dirty="0"/>
        </a:p>
      </dsp:txBody>
      <dsp:txXfrm>
        <a:off x="6799554" y="3020203"/>
        <a:ext cx="1871919" cy="935959"/>
      </dsp:txXfrm>
    </dsp:sp>
    <dsp:sp modelId="{3C0D8B00-3F86-477D-81B3-CA475E6C415B}">
      <dsp:nvSpPr>
        <dsp:cNvPr id="0" name=""/>
        <dsp:cNvSpPr/>
      </dsp:nvSpPr>
      <dsp:spPr>
        <a:xfrm>
          <a:off x="2269509" y="1691141"/>
          <a:ext cx="1871919" cy="935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Alumni Financial Advisor</a:t>
          </a:r>
        </a:p>
      </dsp:txBody>
      <dsp:txXfrm>
        <a:off x="2269509" y="1691141"/>
        <a:ext cx="1871919" cy="935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13E0-89E8-EA44-9501-33EF6490CC2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A2FB3-01FD-AD4F-84BD-959EBC593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1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728" y="2565785"/>
            <a:ext cx="9741073" cy="2387600"/>
          </a:xfrm>
        </p:spPr>
        <p:txBody>
          <a:bodyPr anchor="b">
            <a:normAutofit/>
          </a:bodyPr>
          <a:lstStyle>
            <a:lvl1pPr algn="l">
              <a:defRPr sz="6600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Picture 8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FC2A8771-2ECC-2A48-AEAC-6AD83EF03A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799" y="5774499"/>
            <a:ext cx="2417791" cy="789140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C7A6BB8-5FA3-E94D-BDA6-8CC64C2ADB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941" y="5065721"/>
            <a:ext cx="3196178" cy="350080"/>
          </a:xfrm>
        </p:spPr>
        <p:txBody>
          <a:bodyPr>
            <a:normAutofit/>
          </a:bodyPr>
          <a:lstStyle>
            <a:lvl1pPr>
              <a:buNone/>
              <a:defRPr sz="1600" spc="3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959EC9-73EB-0B47-9EC2-037B881FAB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4381" y="1189973"/>
            <a:ext cx="4739291" cy="10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3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4560" y="205984"/>
            <a:ext cx="5313680" cy="2265680"/>
          </a:xfrm>
        </p:spPr>
        <p:txBody>
          <a:bodyPr anchor="b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24560" y="2551910"/>
            <a:ext cx="5557520" cy="720724"/>
          </a:xfrm>
        </p:spPr>
        <p:txBody>
          <a:bodyPr>
            <a:norm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94F891D-B52C-7F46-A62B-730AA94571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560" y="3411890"/>
            <a:ext cx="3196178" cy="427532"/>
          </a:xfrm>
        </p:spPr>
        <p:txBody>
          <a:bodyPr>
            <a:normAutofit/>
          </a:bodyPr>
          <a:lstStyle>
            <a:lvl1pPr>
              <a:buNone/>
              <a:defRPr sz="1800" spc="300">
                <a:solidFill>
                  <a:schemeClr val="bg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79870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99F94F-3B9D-D645-A1B0-494E1941F0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2626" y="1336124"/>
            <a:ext cx="7433302" cy="1620837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B6DEB5C-6CDE-3046-BF81-2002D12E1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626" y="3043903"/>
            <a:ext cx="7433303" cy="768081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85287773-ED90-924E-8FCD-F05361E07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644" y="416539"/>
            <a:ext cx="2353269" cy="768081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D792B0CA-3591-AA42-BBCF-F4BAC590FE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260" y="3925039"/>
            <a:ext cx="3196178" cy="350080"/>
          </a:xfrm>
        </p:spPr>
        <p:txBody>
          <a:bodyPr>
            <a:normAutofit/>
          </a:bodyPr>
          <a:lstStyle>
            <a:lvl1pPr>
              <a:buNone/>
              <a:defRPr sz="1400" spc="300">
                <a:solidFill>
                  <a:schemeClr val="bg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72529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3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0100" y="1866899"/>
            <a:ext cx="10515600" cy="17780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SECTION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38147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EB78038F-BD43-4C44-B96E-F9EE0348D988}" type="datetime1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2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2100"/>
            <a:ext cx="5333592" cy="4614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9308" y="1562100"/>
            <a:ext cx="5333592" cy="4614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26F38DF3-EEBE-0A49-9300-C86C4F6907D9}" type="datetime1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8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006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270354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270354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1100" y="1681163"/>
            <a:ext cx="5296309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1100" y="2505075"/>
            <a:ext cx="529630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BF2BD987-9CC5-9349-BB12-9C1EA805EDFF}" type="datetime1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200025"/>
            <a:ext cx="11112909" cy="1171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3D43FD06-10EE-3B41-B7E1-C97FA07856DB}" type="datetime1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5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EF8BC9DA-10BC-D942-8314-4A87FF060AC0}" type="datetime1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5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62100"/>
            <a:ext cx="3932237" cy="4306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7B5D6354-DADE-8E4A-8E2C-73E298CA547D}" type="datetime1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5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628721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62100"/>
            <a:ext cx="6172200" cy="42989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70038"/>
            <a:ext cx="4114800" cy="4298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CEC0E4AB-A3EC-014D-B551-F185F6F2998B}" type="datetime1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7783" y="200025"/>
            <a:ext cx="11112909" cy="1175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784" y="1571074"/>
            <a:ext cx="111129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8509" y="6381750"/>
            <a:ext cx="59232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188793-CBE4-E14B-B51C-DD23C2427D52}"/>
              </a:ext>
            </a:extLst>
          </p:cNvPr>
          <p:cNvSpPr/>
          <p:nvPr userDrawn="1"/>
        </p:nvSpPr>
        <p:spPr>
          <a:xfrm>
            <a:off x="336974" y="0"/>
            <a:ext cx="126011" cy="6858000"/>
          </a:xfrm>
          <a:prstGeom prst="rect">
            <a:avLst/>
          </a:prstGeom>
          <a:solidFill>
            <a:srgbClr val="FFD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7F931958-8AC1-4A4A-91AD-8C108B31E38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512300" y="6112912"/>
            <a:ext cx="2007009" cy="6550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894777-4C80-8943-8534-A03908072CB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3984" y="6130639"/>
            <a:ext cx="2793303" cy="63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4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68" r:id="rId9"/>
    <p:sldLayoutId id="2147483673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4" userDrawn="1">
          <p15:clr>
            <a:srgbClr val="F26B43"/>
          </p15:clr>
        </p15:guide>
        <p15:guide id="2" pos="504" userDrawn="1">
          <p15:clr>
            <a:srgbClr val="F26B43"/>
          </p15:clr>
        </p15:guide>
        <p15:guide id="3" orient="horz" pos="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1A5B-DD91-744A-8D50-94E7C5CE1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Forming a Finance Committee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0F619-75F5-C644-B141-0115688B9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Quaestor</a:t>
            </a:r>
          </a:p>
        </p:txBody>
      </p:sp>
    </p:spTree>
    <p:extLst>
      <p:ext uri="{BB962C8B-B14F-4D97-AF65-F5344CB8AC3E}">
        <p14:creationId xmlns:p14="http://schemas.microsoft.com/office/powerpoint/2010/main" val="5745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FF60-25A7-43AE-B024-9E1AE0D0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Finance Committee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A93E7-435F-439E-8536-3D6AC02B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4FBF2-BC72-4BCA-AC9F-510359851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4" y="2187787"/>
            <a:ext cx="5218246" cy="3025145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4D236DF-482F-4519-A048-618CECC2F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500" y="2068234"/>
            <a:ext cx="5317172" cy="347041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Prepare/Recommend a Budget to the Chapter</a:t>
            </a:r>
          </a:p>
          <a:p>
            <a:endParaRPr lang="en-US" dirty="0"/>
          </a:p>
          <a:p>
            <a:r>
              <a:rPr lang="en-US" dirty="0"/>
              <a:t>Ensure Financial Controls are in Place</a:t>
            </a:r>
          </a:p>
          <a:p>
            <a:endParaRPr lang="en-US" dirty="0"/>
          </a:p>
          <a:p>
            <a:r>
              <a:rPr lang="en-US" dirty="0"/>
              <a:t>Approve Payment Contracts with Brothers</a:t>
            </a:r>
          </a:p>
          <a:p>
            <a:endParaRPr lang="en-US" dirty="0"/>
          </a:p>
          <a:p>
            <a:r>
              <a:rPr lang="en-US" dirty="0"/>
              <a:t>Review Financial Statements and Report for the Chapter</a:t>
            </a:r>
          </a:p>
          <a:p>
            <a:endParaRPr lang="en-US" dirty="0"/>
          </a:p>
          <a:p>
            <a:r>
              <a:rPr lang="en-US" dirty="0"/>
              <a:t>Conduct an Annual Audit of Chapter Finances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868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FF60-25A7-43AE-B024-9E1AE0D0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Finance Committee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A93E7-435F-439E-8536-3D6AC02B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A24C595-EF01-4E27-BFD2-6C13E26BE4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6487946"/>
              </p:ext>
            </p:extLst>
          </p:nvPr>
        </p:nvGraphicFramePr>
        <p:xfrm>
          <a:off x="839788" y="1515290"/>
          <a:ext cx="8675961" cy="4318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CA0E3D7-AB18-477A-92CF-1566CC2F6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505" y="1515290"/>
            <a:ext cx="5317172" cy="2677937"/>
          </a:xfrm>
        </p:spPr>
        <p:txBody>
          <a:bodyPr>
            <a:normAutofit/>
          </a:bodyPr>
          <a:lstStyle/>
          <a:p>
            <a:r>
              <a:rPr lang="en-US" dirty="0"/>
              <a:t>Some chapters have additional or different members on the Finance Committee</a:t>
            </a:r>
          </a:p>
          <a:p>
            <a:r>
              <a:rPr lang="en-US" dirty="0"/>
              <a:t>It’s important that the committee represents the chapter</a:t>
            </a:r>
          </a:p>
          <a:p>
            <a:r>
              <a:rPr lang="en-US" dirty="0"/>
              <a:t>The Finance Committee should meet at least monthly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511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1A5B-DD91-744A-8D50-94E7C5CE1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0F619-75F5-C644-B141-0115688B9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Quaestor</a:t>
            </a:r>
          </a:p>
        </p:txBody>
      </p:sp>
    </p:spTree>
    <p:extLst>
      <p:ext uri="{BB962C8B-B14F-4D97-AF65-F5344CB8AC3E}">
        <p14:creationId xmlns:p14="http://schemas.microsoft.com/office/powerpoint/2010/main" val="416739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CLI 1">
      <a:dk1>
        <a:srgbClr val="00A3DF"/>
      </a:dk1>
      <a:lt1>
        <a:srgbClr val="FFFFFF"/>
      </a:lt1>
      <a:dk2>
        <a:srgbClr val="44546A"/>
      </a:dk2>
      <a:lt2>
        <a:srgbClr val="FEC141"/>
      </a:lt2>
      <a:accent1>
        <a:srgbClr val="7796B5"/>
      </a:accent1>
      <a:accent2>
        <a:srgbClr val="38698E"/>
      </a:accent2>
      <a:accent3>
        <a:srgbClr val="A3B9D3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6841</TotalTime>
  <Words>104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Franklin Gothic Book</vt:lpstr>
      <vt:lpstr>Impact</vt:lpstr>
      <vt:lpstr>Office Theme</vt:lpstr>
      <vt:lpstr>Forming a Finance Committee</vt:lpstr>
      <vt:lpstr>Purpose of the Finance Committee</vt:lpstr>
      <vt:lpstr>Structure of the Finance Committee</vt:lpstr>
      <vt:lpstr>Thank you!!!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Babiarz</dc:creator>
  <cp:lastModifiedBy>Twibell, Jeff S</cp:lastModifiedBy>
  <cp:revision>67</cp:revision>
  <dcterms:created xsi:type="dcterms:W3CDTF">2020-10-18T19:40:08Z</dcterms:created>
  <dcterms:modified xsi:type="dcterms:W3CDTF">2021-12-29T17:42:30Z</dcterms:modified>
</cp:coreProperties>
</file>