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60" r:id="rId1"/>
  </p:sldMasterIdLst>
  <p:notesMasterIdLst>
    <p:notesMasterId r:id="rId10"/>
  </p:notesMasterIdLst>
  <p:sldIdLst>
    <p:sldId id="265" r:id="rId2"/>
    <p:sldId id="275" r:id="rId3"/>
    <p:sldId id="276" r:id="rId4"/>
    <p:sldId id="277" r:id="rId5"/>
    <p:sldId id="278" r:id="rId6"/>
    <p:sldId id="279" r:id="rId7"/>
    <p:sldId id="280" r:id="rId8"/>
    <p:sldId id="27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1" autoAdjust="0"/>
    <p:restoredTop sz="95906" autoAdjust="0"/>
  </p:normalViewPr>
  <p:slideViewPr>
    <p:cSldViewPr snapToGrid="0" snapToObjects="1">
      <p:cViewPr varScale="1">
        <p:scale>
          <a:sx n="110" d="100"/>
          <a:sy n="110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F13E0-89E8-EA44-9501-33EF6490CC2D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A2FB3-01FD-AD4F-84BD-959EBC593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19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0728" y="2565785"/>
            <a:ext cx="9741073" cy="2387600"/>
          </a:xfrm>
        </p:spPr>
        <p:txBody>
          <a:bodyPr anchor="b">
            <a:normAutofit/>
          </a:bodyPr>
          <a:lstStyle>
            <a:lvl1pPr algn="l">
              <a:defRPr sz="6600" i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Picture 8" descr="A large clock mounted to the side&#10;&#10;Description automatically generated">
            <a:extLst>
              <a:ext uri="{FF2B5EF4-FFF2-40B4-BE49-F238E27FC236}">
                <a16:creationId xmlns:a16="http://schemas.microsoft.com/office/drawing/2014/main" id="{FC2A8771-2ECC-2A48-AEAC-6AD83EF03A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3799" y="5774499"/>
            <a:ext cx="2417791" cy="789140"/>
          </a:xfrm>
          <a:prstGeom prst="rect">
            <a:avLst/>
          </a:prstGeom>
        </p:spPr>
      </p:pic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1C7A6BB8-5FA3-E94D-BDA6-8CC64C2ADB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941" y="5065721"/>
            <a:ext cx="3196178" cy="350080"/>
          </a:xfrm>
        </p:spPr>
        <p:txBody>
          <a:bodyPr>
            <a:normAutofit/>
          </a:bodyPr>
          <a:lstStyle>
            <a:lvl1pPr>
              <a:buNone/>
              <a:defRPr sz="1600" spc="3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959EC9-73EB-0B47-9EC2-037B881FAB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4381" y="1189973"/>
            <a:ext cx="4739291" cy="108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3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4560" y="205984"/>
            <a:ext cx="5313680" cy="2265680"/>
          </a:xfrm>
        </p:spPr>
        <p:txBody>
          <a:bodyPr anchor="b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24560" y="2551910"/>
            <a:ext cx="5557520" cy="720724"/>
          </a:xfrm>
        </p:spPr>
        <p:txBody>
          <a:bodyPr>
            <a:normAutofit/>
          </a:bodyPr>
          <a:lstStyle>
            <a:lvl1pPr marL="0" indent="0" algn="l">
              <a:buNone/>
              <a:defRPr sz="2400" b="0" i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94F891D-B52C-7F46-A62B-730AA94571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560" y="3411890"/>
            <a:ext cx="3196178" cy="427532"/>
          </a:xfrm>
        </p:spPr>
        <p:txBody>
          <a:bodyPr>
            <a:normAutofit/>
          </a:bodyPr>
          <a:lstStyle>
            <a:lvl1pPr>
              <a:buNone/>
              <a:defRPr sz="1800" spc="300">
                <a:solidFill>
                  <a:schemeClr val="bg2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1798701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99F94F-3B9D-D645-A1B0-494E1941F0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2626" y="1336124"/>
            <a:ext cx="7433302" cy="1620837"/>
          </a:xfrm>
        </p:spPr>
        <p:txBody>
          <a:bodyPr anchor="t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B6DEB5C-6CDE-3046-BF81-2002D12E1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626" y="3043903"/>
            <a:ext cx="7433303" cy="768081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 descr="A large clock mounted to the side&#10;&#10;Description automatically generated">
            <a:extLst>
              <a:ext uri="{FF2B5EF4-FFF2-40B4-BE49-F238E27FC236}">
                <a16:creationId xmlns:a16="http://schemas.microsoft.com/office/drawing/2014/main" id="{85287773-ED90-924E-8FCD-F05361E074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6644" y="416539"/>
            <a:ext cx="2353269" cy="768081"/>
          </a:xfrm>
          <a:prstGeom prst="rect">
            <a:avLst/>
          </a:prstGeom>
        </p:spPr>
      </p:pic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D792B0CA-3591-AA42-BBCF-F4BAC590FE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0260" y="3925039"/>
            <a:ext cx="3196178" cy="350080"/>
          </a:xfrm>
        </p:spPr>
        <p:txBody>
          <a:bodyPr>
            <a:normAutofit/>
          </a:bodyPr>
          <a:lstStyle>
            <a:lvl1pPr>
              <a:buNone/>
              <a:defRPr sz="1400" spc="300">
                <a:solidFill>
                  <a:schemeClr val="bg2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172529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3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0100" y="1866899"/>
            <a:ext cx="10515600" cy="177800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SECTION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38147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EB78038F-BD43-4C44-B96E-F9EE0348D988}" type="datetime1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2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62100"/>
            <a:ext cx="5333592" cy="46148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9308" y="1562100"/>
            <a:ext cx="5333592" cy="46148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26F38DF3-EEBE-0A49-9300-C86C4F6907D9}" type="datetime1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80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0064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270354" cy="657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270354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1100" y="1681163"/>
            <a:ext cx="5296309" cy="657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1100" y="2505075"/>
            <a:ext cx="529630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BF2BD987-9CC5-9349-BB12-9C1EA805EDFF}" type="datetime1">
              <a:rPr lang="en-US" smtClean="0"/>
              <a:t>12/23/2021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199" y="200025"/>
            <a:ext cx="11112909" cy="11715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3D43FD06-10EE-3B41-B7E1-C97FA07856DB}" type="datetime1">
              <a:rPr lang="en-US" smtClean="0"/>
              <a:t>12/23/2021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51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EF8BC9DA-10BC-D942-8314-4A87FF060AC0}" type="datetime1">
              <a:rPr lang="en-US" smtClean="0"/>
              <a:t>12/23/2021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52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914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62100"/>
            <a:ext cx="3932237" cy="43068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7B5D6354-DADE-8E4A-8E2C-73E298CA547D}" type="datetime1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50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10628721" cy="914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562100"/>
            <a:ext cx="6172200" cy="42989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70038"/>
            <a:ext cx="4114800" cy="42989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CEC0E4AB-A3EC-014D-B551-F185F6F2998B}" type="datetime1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7783" y="200025"/>
            <a:ext cx="11112909" cy="1175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784" y="1571074"/>
            <a:ext cx="111129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68509" y="6381750"/>
            <a:ext cx="59232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188793-CBE4-E14B-B51C-DD23C2427D52}"/>
              </a:ext>
            </a:extLst>
          </p:cNvPr>
          <p:cNvSpPr/>
          <p:nvPr userDrawn="1"/>
        </p:nvSpPr>
        <p:spPr>
          <a:xfrm>
            <a:off x="336974" y="0"/>
            <a:ext cx="126011" cy="6858000"/>
          </a:xfrm>
          <a:prstGeom prst="rect">
            <a:avLst/>
          </a:prstGeom>
          <a:solidFill>
            <a:srgbClr val="FFD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large clock mounted to the side&#10;&#10;Description automatically generated">
            <a:extLst>
              <a:ext uri="{FF2B5EF4-FFF2-40B4-BE49-F238E27FC236}">
                <a16:creationId xmlns:a16="http://schemas.microsoft.com/office/drawing/2014/main" id="{7F931958-8AC1-4A4A-91AD-8C108B31E38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512300" y="6112912"/>
            <a:ext cx="2007009" cy="6550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894777-4C80-8943-8534-A03908072CB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13984" y="6130639"/>
            <a:ext cx="2793303" cy="63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4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68" r:id="rId9"/>
    <p:sldLayoutId id="2147483673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tabLst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6286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5430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002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64" userDrawn="1">
          <p15:clr>
            <a:srgbClr val="F26B43"/>
          </p15:clr>
        </p15:guide>
        <p15:guide id="2" pos="504" userDrawn="1">
          <p15:clr>
            <a:srgbClr val="F26B43"/>
          </p15:clr>
        </p15:guide>
        <p15:guide id="3" orient="horz" pos="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01A5B-DD91-744A-8D50-94E7C5CE19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Time Management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0F619-75F5-C644-B141-0115688B9A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Quaestor</a:t>
            </a:r>
          </a:p>
        </p:txBody>
      </p:sp>
    </p:spTree>
    <p:extLst>
      <p:ext uri="{BB962C8B-B14F-4D97-AF65-F5344CB8AC3E}">
        <p14:creationId xmlns:p14="http://schemas.microsoft.com/office/powerpoint/2010/main" val="57451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84491-5B04-4328-8E3C-336D38E6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Your Time is Mission Critical!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48046E-61FA-4E7C-8045-9F9A668D8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527F6F-1E69-490F-9E4B-8A1278E95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5" y="1590131"/>
            <a:ext cx="714375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80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FEAE-B71A-4566-BDA4-06090EA40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Time Management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067D6-ADDD-4DE7-8BCA-1890EEB0E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B82AC9-F927-4ECC-A399-B40724B1D6FC}"/>
              </a:ext>
            </a:extLst>
          </p:cNvPr>
          <p:cNvSpPr txBox="1">
            <a:spLocks/>
          </p:cNvSpPr>
          <p:nvPr/>
        </p:nvSpPr>
        <p:spPr>
          <a:xfrm>
            <a:off x="637783" y="1820879"/>
            <a:ext cx="3448597" cy="12905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7145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400" dirty="0"/>
              <a:t>Reduce Stress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FB8495-39E0-4349-878A-3E33134FBF07}"/>
              </a:ext>
            </a:extLst>
          </p:cNvPr>
          <p:cNvSpPr txBox="1">
            <a:spLocks/>
          </p:cNvSpPr>
          <p:nvPr/>
        </p:nvSpPr>
        <p:spPr>
          <a:xfrm>
            <a:off x="7835417" y="827721"/>
            <a:ext cx="3448597" cy="12905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7145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400" dirty="0"/>
              <a:t>More Free Time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7D00836-4D80-43D6-B794-E20AAAEF028B}"/>
              </a:ext>
            </a:extLst>
          </p:cNvPr>
          <p:cNvSpPr txBox="1">
            <a:spLocks/>
          </p:cNvSpPr>
          <p:nvPr/>
        </p:nvSpPr>
        <p:spPr>
          <a:xfrm>
            <a:off x="5627794" y="5273773"/>
            <a:ext cx="3448597" cy="12905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7145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400" dirty="0"/>
              <a:t>Increase Accuracy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901D0E7-1576-42C8-BD30-42CDB5CE9B2B}"/>
              </a:ext>
            </a:extLst>
          </p:cNvPr>
          <p:cNvSpPr txBox="1">
            <a:spLocks/>
          </p:cNvSpPr>
          <p:nvPr/>
        </p:nvSpPr>
        <p:spPr>
          <a:xfrm>
            <a:off x="1835211" y="3858630"/>
            <a:ext cx="3448597" cy="12905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7145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400" dirty="0"/>
              <a:t>Improve Reputation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AC2F966-1449-479A-A8CD-27A7371CD2D5}"/>
              </a:ext>
            </a:extLst>
          </p:cNvPr>
          <p:cNvSpPr txBox="1">
            <a:spLocks/>
          </p:cNvSpPr>
          <p:nvPr/>
        </p:nvSpPr>
        <p:spPr>
          <a:xfrm>
            <a:off x="7835417" y="3817226"/>
            <a:ext cx="3448597" cy="129053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17145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400" dirty="0"/>
              <a:t>Complete Tasks On Time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E279D5-8F02-4BBB-AEE3-3A269B0A18ED}"/>
              </a:ext>
            </a:extLst>
          </p:cNvPr>
          <p:cNvSpPr txBox="1">
            <a:spLocks/>
          </p:cNvSpPr>
          <p:nvPr/>
        </p:nvSpPr>
        <p:spPr>
          <a:xfrm>
            <a:off x="4865794" y="1951076"/>
            <a:ext cx="3448597" cy="12905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7145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400" dirty="0"/>
              <a:t>Universal Skillset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925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84491-5B04-4328-8E3C-336D38E6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Time Management Tools and Techniques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48046E-61FA-4E7C-8045-9F9A668D8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The Art of Time Management |">
            <a:extLst>
              <a:ext uri="{FF2B5EF4-FFF2-40B4-BE49-F238E27FC236}">
                <a16:creationId xmlns:a16="http://schemas.microsoft.com/office/drawing/2014/main" id="{BB478E67-7F12-41C3-9116-AFBAAA727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261" y="1598145"/>
            <a:ext cx="7355477" cy="427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376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84491-5B04-4328-8E3C-336D38E6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Officer Specific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70464-4B19-42C8-B1F2-38F1C2C236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7732" y="2029097"/>
            <a:ext cx="3249800" cy="305331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Weekly, Monthly, Semi-Annual and Annual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Checklist of Important Tasks and Responsibilities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48046E-61FA-4E7C-8045-9F9A668D8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5E61EC-1925-47F3-9783-E58CF67C5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924" y="1775584"/>
            <a:ext cx="7653768" cy="330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43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84491-5B04-4328-8E3C-336D38E6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Prioritized To-Do 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48046E-61FA-4E7C-8045-9F9A668D8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114073-7A55-4FA3-9D5A-739808653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489" y="1558834"/>
            <a:ext cx="10445022" cy="421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617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84491-5B04-4328-8E3C-336D38E6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Blocking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48046E-61FA-4E7C-8045-9F9A668D8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B9D534-0C0C-463E-BF7E-C94EEAABB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94" y="1458271"/>
            <a:ext cx="7032901" cy="435946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94D44E-7255-427A-82E6-D447C56D1C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7732" y="2029097"/>
            <a:ext cx="3249800" cy="305331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Daily or Weekly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Account for All Tasks and Responsibilities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Great onboarding Tool</a:t>
            </a:r>
          </a:p>
        </p:txBody>
      </p:sp>
    </p:spTree>
    <p:extLst>
      <p:ext uri="{BB962C8B-B14F-4D97-AF65-F5344CB8AC3E}">
        <p14:creationId xmlns:p14="http://schemas.microsoft.com/office/powerpoint/2010/main" val="1562709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01A5B-DD91-744A-8D50-94E7C5CE19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you!!!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0F619-75F5-C644-B141-0115688B9A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Quaestor</a:t>
            </a:r>
          </a:p>
        </p:txBody>
      </p:sp>
    </p:spTree>
    <p:extLst>
      <p:ext uri="{BB962C8B-B14F-4D97-AF65-F5344CB8AC3E}">
        <p14:creationId xmlns:p14="http://schemas.microsoft.com/office/powerpoint/2010/main" val="4167397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SCLI 1">
      <a:dk1>
        <a:srgbClr val="00A3DF"/>
      </a:dk1>
      <a:lt1>
        <a:srgbClr val="FFFFFF"/>
      </a:lt1>
      <a:dk2>
        <a:srgbClr val="44546A"/>
      </a:dk2>
      <a:lt2>
        <a:srgbClr val="FEC141"/>
      </a:lt2>
      <a:accent1>
        <a:srgbClr val="7796B5"/>
      </a:accent1>
      <a:accent2>
        <a:srgbClr val="38698E"/>
      </a:accent2>
      <a:accent3>
        <a:srgbClr val="A3B9D3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5470</TotalTime>
  <Words>81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Franklin Gothic Book</vt:lpstr>
      <vt:lpstr>Impact</vt:lpstr>
      <vt:lpstr>Office Theme</vt:lpstr>
      <vt:lpstr>Introduction to Time Management</vt:lpstr>
      <vt:lpstr>Managing Your Time is Mission Critical!</vt:lpstr>
      <vt:lpstr>Benefits of Time Management </vt:lpstr>
      <vt:lpstr>Examples of Time Management Tools and Techniques</vt:lpstr>
      <vt:lpstr>Officer Specific Timeline</vt:lpstr>
      <vt:lpstr>Prioritized To-Do List</vt:lpstr>
      <vt:lpstr>Time Blocking</vt:lpstr>
      <vt:lpstr>Thank you!!!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Babiarz</dc:creator>
  <cp:lastModifiedBy>Twibell, Jeff S</cp:lastModifiedBy>
  <cp:revision>40</cp:revision>
  <dcterms:created xsi:type="dcterms:W3CDTF">2020-10-18T19:40:08Z</dcterms:created>
  <dcterms:modified xsi:type="dcterms:W3CDTF">2021-12-23T19:27:50Z</dcterms:modified>
</cp:coreProperties>
</file>