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0"/>
  </p:notesMasterIdLst>
  <p:sldIdLst>
    <p:sldId id="265" r:id="rId2"/>
    <p:sldId id="275" r:id="rId3"/>
    <p:sldId id="278" r:id="rId4"/>
    <p:sldId id="277" r:id="rId5"/>
    <p:sldId id="280" r:id="rId6"/>
    <p:sldId id="281" r:id="rId7"/>
    <p:sldId id="282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5906" autoAdjust="0"/>
  </p:normalViewPr>
  <p:slideViewPr>
    <p:cSldViewPr snapToGrid="0" snapToObjects="1">
      <p:cViewPr varScale="1">
        <p:scale>
          <a:sx n="99" d="100"/>
          <a:sy n="99" d="100"/>
        </p:scale>
        <p:origin x="-33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13E0-89E8-EA44-9501-33EF6490CC2D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2FB3-01FD-AD4F-84BD-959EBC59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2FB3-01FD-AD4F-84BD-959EBC5938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728" y="2565785"/>
            <a:ext cx="9741073" cy="2387600"/>
          </a:xfrm>
        </p:spPr>
        <p:txBody>
          <a:bodyPr anchor="b">
            <a:normAutofit/>
          </a:bodyPr>
          <a:lstStyle>
            <a:lvl1pPr algn="l">
              <a:defRPr sz="66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FC2A8771-2ECC-2A48-AEAC-6AD83EF03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99" y="5774499"/>
            <a:ext cx="2417791" cy="789140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xmlns="" id="{1C7A6BB8-5FA3-E94D-BDA6-8CC64C2AD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941" y="5065721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600" spc="3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959EC9-73EB-0B47-9EC2-037B881FA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81" y="1189973"/>
            <a:ext cx="4739291" cy="10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4560" y="205984"/>
            <a:ext cx="5313680" cy="2265680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560" y="2551910"/>
            <a:ext cx="5557520" cy="720724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494F891D-B52C-7F46-A62B-730AA9457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560" y="3411890"/>
            <a:ext cx="3196178" cy="427532"/>
          </a:xfrm>
        </p:spPr>
        <p:txBody>
          <a:bodyPr>
            <a:normAutofit/>
          </a:bodyPr>
          <a:lstStyle>
            <a:lvl1pPr>
              <a:buNone/>
              <a:defRPr sz="18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87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BD99F94F-3B9D-D645-A1B0-494E1941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626" y="1336124"/>
            <a:ext cx="7433302" cy="1620837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B6DEB5C-6CDE-3046-BF81-2002D12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26" y="3043903"/>
            <a:ext cx="7433303" cy="768081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85287773-ED90-924E-8FCD-F05361E0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644" y="416539"/>
            <a:ext cx="2353269" cy="768081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xmlns="" id="{D792B0CA-3591-AA42-BBCF-F4BAC590F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60" y="3925039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4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252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66899"/>
            <a:ext cx="10515600" cy="17780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3814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B78038F-BD43-4C44-B96E-F9EE0348D988}" type="datetime1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308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26F38DF3-EEBE-0A49-9300-C86C4F6907D9}" type="datetime1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270354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2703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100" y="1681163"/>
            <a:ext cx="5296309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100" y="2505075"/>
            <a:ext cx="52963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BF2BD987-9CC5-9349-BB12-9C1EA805EDFF}" type="datetime1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00025"/>
            <a:ext cx="11112909" cy="1171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3D43FD06-10EE-3B41-B7E1-C97FA07856DB}" type="datetime1">
              <a:rPr lang="en-US" smtClean="0"/>
              <a:t>2/3/22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F8BC9DA-10BC-D942-8314-4A87FF060AC0}" type="datetime1">
              <a:rPr lang="en-US" smtClean="0"/>
              <a:t>2/3/22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306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7B5D6354-DADE-8E4A-8E2C-73E298CA547D}" type="datetime1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2872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4114800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CEC0E4AB-A3EC-014D-B551-F185F6F2998B}" type="datetime1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117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84" y="1571074"/>
            <a:ext cx="11112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509" y="6381750"/>
            <a:ext cx="5923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188793-CBE4-E14B-B51C-DD23C2427D52}"/>
              </a:ext>
            </a:extLst>
          </p:cNvPr>
          <p:cNvSpPr/>
          <p:nvPr userDrawn="1"/>
        </p:nvSpPr>
        <p:spPr>
          <a:xfrm>
            <a:off x="336974" y="0"/>
            <a:ext cx="126011" cy="6858000"/>
          </a:xfrm>
          <a:prstGeom prst="rect">
            <a:avLst/>
          </a:prstGeom>
          <a:solidFill>
            <a:srgbClr val="FFD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xmlns="" id="{7F931958-8AC1-4A4A-91AD-8C108B31E3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12300" y="6112912"/>
            <a:ext cx="2007009" cy="65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894777-4C80-8943-8534-A03908072C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984" y="6130639"/>
            <a:ext cx="2793303" cy="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3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864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Management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574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809344"/>
            <a:ext cx="2721053" cy="605733"/>
          </a:xfrm>
        </p:spPr>
        <p:txBody>
          <a:bodyPr>
            <a:normAutofit fontScale="90000"/>
          </a:bodyPr>
          <a:lstStyle/>
          <a:p>
            <a:r>
              <a:rPr lang="en-US" dirty="0"/>
              <a:t>The Quaestor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548ABB-CC20-41AB-AFF6-8B9F078B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257006" y="226338"/>
            <a:ext cx="8803831" cy="582231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82CC51E7-4200-4754-83E8-31A128EBCD0E}"/>
              </a:ext>
            </a:extLst>
          </p:cNvPr>
          <p:cNvSpPr txBox="1">
            <a:spLocks/>
          </p:cNvSpPr>
          <p:nvPr/>
        </p:nvSpPr>
        <p:spPr>
          <a:xfrm>
            <a:off x="637783" y="1235728"/>
            <a:ext cx="2540846" cy="4298950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r>
              <a:rPr lang="en-US" sz="2000" dirty="0"/>
              <a:t>Weekly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Monthly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Semi-Annual</a:t>
            </a:r>
          </a:p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2000" dirty="0"/>
              <a:t>Annual</a:t>
            </a:r>
          </a:p>
        </p:txBody>
      </p:sp>
    </p:spTree>
    <p:extLst>
      <p:ext uri="{BB962C8B-B14F-4D97-AF65-F5344CB8AC3E}">
        <p14:creationId xmlns:p14="http://schemas.microsoft.com/office/powerpoint/2010/main" val="34685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Prioritized To-Do List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01F44A-014C-4CE0-A295-675E1ECB1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88" y="1654702"/>
            <a:ext cx="9675223" cy="40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07" y="113212"/>
            <a:ext cx="5536593" cy="609599"/>
          </a:xfrm>
        </p:spPr>
        <p:txBody>
          <a:bodyPr>
            <a:normAutofit/>
          </a:bodyPr>
          <a:lstStyle/>
          <a:p>
            <a:r>
              <a:rPr lang="en-US" dirty="0"/>
              <a:t>The Prioritized To-Do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9ECB5C-348D-4A90-9CFD-25E5A9782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560" y="1571074"/>
            <a:ext cx="5315058" cy="3819532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Quaestor </a:t>
            </a:r>
            <a:r>
              <a:rPr lang="en-US" dirty="0" err="1"/>
              <a:t>vKLTW</a:t>
            </a:r>
            <a:r>
              <a:rPr lang="en-US" dirty="0"/>
              <a:t> 2020 Module1 Video2</a:t>
            </a:r>
          </a:p>
          <a:p>
            <a:r>
              <a:rPr lang="en-US" dirty="0"/>
              <a:t>TC:  10:57-12:35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96" y="128543"/>
            <a:ext cx="11112909" cy="644706"/>
          </a:xfrm>
        </p:spPr>
        <p:txBody>
          <a:bodyPr/>
          <a:lstStyle/>
          <a:p>
            <a:r>
              <a:rPr lang="en-US" dirty="0"/>
              <a:t>The Prioritized To-Do List – Instructions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9ECB5C-348D-4A90-9CFD-25E5A9782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105" y="2354845"/>
            <a:ext cx="4635789" cy="3175097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Quaestor </a:t>
            </a:r>
            <a:r>
              <a:rPr lang="en-US" dirty="0" err="1"/>
              <a:t>vKLTW</a:t>
            </a:r>
            <a:r>
              <a:rPr lang="en-US" dirty="0"/>
              <a:t> 2020 Module1 Video2</a:t>
            </a:r>
          </a:p>
          <a:p>
            <a:r>
              <a:rPr lang="en-US" dirty="0"/>
              <a:t>TC:  13:27-13:43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Blocking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88C9A9-BE64-4C87-B176-D045A8F0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7" y="1484398"/>
            <a:ext cx="7032901" cy="43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3921-14DD-47EC-8117-F0DABCAE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635998"/>
          </a:xfrm>
        </p:spPr>
        <p:txBody>
          <a:bodyPr/>
          <a:lstStyle/>
          <a:p>
            <a:r>
              <a:rPr lang="en-US" dirty="0"/>
              <a:t>Time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9ECB5C-348D-4A90-9CFD-25E5A9782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297" y="2272937"/>
            <a:ext cx="2577738" cy="2499360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Quaestor </a:t>
            </a:r>
            <a:r>
              <a:rPr lang="en-US" dirty="0" err="1"/>
              <a:t>vKLTW</a:t>
            </a:r>
            <a:r>
              <a:rPr lang="en-US" dirty="0"/>
              <a:t> 2020 Module1 Video2</a:t>
            </a:r>
          </a:p>
          <a:p>
            <a:r>
              <a:rPr lang="en-US" dirty="0"/>
              <a:t>TC:  13:57-14:46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214A4-EF33-45D9-863A-886C5102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41673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LI 1">
      <a:dk1>
        <a:srgbClr val="00A3DF"/>
      </a:dk1>
      <a:lt1>
        <a:srgbClr val="FFFFFF"/>
      </a:lt1>
      <a:dk2>
        <a:srgbClr val="44546A"/>
      </a:dk2>
      <a:lt2>
        <a:srgbClr val="FEC141"/>
      </a:lt2>
      <a:accent1>
        <a:srgbClr val="7796B5"/>
      </a:accent1>
      <a:accent2>
        <a:srgbClr val="38698E"/>
      </a:accent2>
      <a:accent3>
        <a:srgbClr val="A3B9D3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6683</TotalTime>
  <Words>93</Words>
  <Application>Microsoft Macintosh PowerPoint</Application>
  <PresentationFormat>Custom</PresentationFormat>
  <Paragraphs>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Time Management Resources</vt:lpstr>
      <vt:lpstr>The Quaestor Timeline</vt:lpstr>
      <vt:lpstr>The Prioritized To-Do List</vt:lpstr>
      <vt:lpstr>The Prioritized To-Do List</vt:lpstr>
      <vt:lpstr>The Prioritized To-Do List – Instructions Tab</vt:lpstr>
      <vt:lpstr>Time Blocking</vt:lpstr>
      <vt:lpstr>Time Blocking</vt:lpstr>
      <vt:lpstr>Thank you!!!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Babiarz</dc:creator>
  <cp:lastModifiedBy>Johnny</cp:lastModifiedBy>
  <cp:revision>46</cp:revision>
  <dcterms:created xsi:type="dcterms:W3CDTF">2020-10-18T19:40:08Z</dcterms:created>
  <dcterms:modified xsi:type="dcterms:W3CDTF">2022-02-03T23:25:10Z</dcterms:modified>
</cp:coreProperties>
</file>